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Lst>
  <p:sldSz cx="7315200" cy="9144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4B8A"/>
    <a:srgbClr val="407C3D"/>
    <a:srgbClr val="B32C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299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906" y="8534400"/>
            <a:ext cx="7313295" cy="609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0" y="8445755"/>
            <a:ext cx="7313295" cy="853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58368" y="1011936"/>
            <a:ext cx="6035040" cy="4754880"/>
          </a:xfrm>
        </p:spPr>
        <p:txBody>
          <a:bodyPr anchor="b">
            <a:normAutofit/>
          </a:bodyPr>
          <a:lstStyle>
            <a:lvl1pPr algn="l">
              <a:lnSpc>
                <a:spcPct val="85000"/>
              </a:lnSpc>
              <a:defRPr sz="6400" spc="-4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660030" y="5940828"/>
            <a:ext cx="6035040" cy="1524000"/>
          </a:xfrm>
        </p:spPr>
        <p:txBody>
          <a:bodyPr lIns="91440" rIns="91440">
            <a:normAutofit/>
          </a:bodyPr>
          <a:lstStyle>
            <a:lvl1pPr marL="0" indent="0" algn="l">
              <a:buNone/>
              <a:defRPr sz="1920" cap="all" spc="160" baseline="0">
                <a:solidFill>
                  <a:schemeClr val="tx2"/>
                </a:solidFill>
                <a:latin typeface="+mj-lt"/>
              </a:defRPr>
            </a:lvl1pPr>
            <a:lvl2pPr marL="365760" indent="0" algn="ctr">
              <a:buNone/>
              <a:defRPr sz="1920"/>
            </a:lvl2pPr>
            <a:lvl3pPr marL="731520" indent="0" algn="ctr">
              <a:buNone/>
              <a:defRPr sz="1920"/>
            </a:lvl3pPr>
            <a:lvl4pPr marL="1097280" indent="0" algn="ctr">
              <a:buNone/>
              <a:defRPr sz="1600"/>
            </a:lvl4pPr>
            <a:lvl5pPr marL="1463040" indent="0" algn="ctr">
              <a:buNone/>
              <a:defRPr sz="1600"/>
            </a:lvl5pPr>
            <a:lvl6pPr marL="1828800" indent="0" algn="ctr">
              <a:buNone/>
              <a:defRPr sz="1600"/>
            </a:lvl6pPr>
            <a:lvl7pPr marL="2194560" indent="0" algn="ctr">
              <a:buNone/>
              <a:defRPr sz="1600"/>
            </a:lvl7pPr>
            <a:lvl8pPr marL="2560320" indent="0" algn="ctr">
              <a:buNone/>
              <a:defRPr sz="1600"/>
            </a:lvl8pPr>
            <a:lvl9pPr marL="292608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F814FD4-E137-44E6-9B94-95EDFB614ACB}" type="datetimeFigureOut">
              <a:rPr lang="en-US" smtClean="0"/>
              <a:t>6/10/2025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D5656C-A84C-4F9E-97C0-2BA683D84C5F}" type="slidenum">
              <a:rPr lang="en-US" smtClean="0"/>
              <a:t>‹#›</a:t>
            </a:fld>
            <a:endParaRPr lang="en-US"/>
          </a:p>
        </p:txBody>
      </p:sp>
      <p:cxnSp>
        <p:nvCxnSpPr>
          <p:cNvPr id="9" name="Straight Connector 8"/>
          <p:cNvCxnSpPr/>
          <p:nvPr/>
        </p:nvCxnSpPr>
        <p:spPr>
          <a:xfrm>
            <a:off x="724595" y="5791200"/>
            <a:ext cx="5925312"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91129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F814FD4-E137-44E6-9B94-95EDFB614ACB}" type="datetimeFigureOut">
              <a:rPr lang="en-US" smtClean="0"/>
              <a:t>6/10/2025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D5656C-A84C-4F9E-97C0-2BA683D84C5F}" type="slidenum">
              <a:rPr lang="en-US" smtClean="0"/>
              <a:t>‹#›</a:t>
            </a:fld>
            <a:endParaRPr lang="en-US"/>
          </a:p>
        </p:txBody>
      </p:sp>
    </p:spTree>
    <p:extLst>
      <p:ext uri="{BB962C8B-B14F-4D97-AF65-F5344CB8AC3E}">
        <p14:creationId xmlns:p14="http://schemas.microsoft.com/office/powerpoint/2010/main" val="31559709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1906" y="8534400"/>
            <a:ext cx="7313295" cy="609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0" y="8445755"/>
            <a:ext cx="7313295" cy="853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5234940" y="553040"/>
            <a:ext cx="1577340" cy="767656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02920" y="553039"/>
            <a:ext cx="4640580" cy="7676560"/>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F814FD4-E137-44E6-9B94-95EDFB614ACB}" type="datetimeFigureOut">
              <a:rPr lang="en-US" smtClean="0"/>
              <a:t>6/10/2025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D5656C-A84C-4F9E-97C0-2BA683D84C5F}" type="slidenum">
              <a:rPr lang="en-US" smtClean="0"/>
              <a:t>‹#›</a:t>
            </a:fld>
            <a:endParaRPr lang="en-US"/>
          </a:p>
        </p:txBody>
      </p:sp>
    </p:spTree>
    <p:extLst>
      <p:ext uri="{BB962C8B-B14F-4D97-AF65-F5344CB8AC3E}">
        <p14:creationId xmlns:p14="http://schemas.microsoft.com/office/powerpoint/2010/main" val="13330062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F814FD4-E137-44E6-9B94-95EDFB614ACB}" type="datetimeFigureOut">
              <a:rPr lang="en-US" smtClean="0"/>
              <a:t>6/10/2025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D5656C-A84C-4F9E-97C0-2BA683D84C5F}" type="slidenum">
              <a:rPr lang="en-US" smtClean="0"/>
              <a:t>‹#›</a:t>
            </a:fld>
            <a:endParaRPr lang="en-US"/>
          </a:p>
        </p:txBody>
      </p:sp>
    </p:spTree>
    <p:extLst>
      <p:ext uri="{BB962C8B-B14F-4D97-AF65-F5344CB8AC3E}">
        <p14:creationId xmlns:p14="http://schemas.microsoft.com/office/powerpoint/2010/main" val="5605282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1906" y="8534400"/>
            <a:ext cx="7313295" cy="609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0" y="8445755"/>
            <a:ext cx="7313295" cy="853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58368" y="1011936"/>
            <a:ext cx="6035040" cy="4754880"/>
          </a:xfrm>
        </p:spPr>
        <p:txBody>
          <a:bodyPr anchor="b" anchorCtr="0">
            <a:normAutofit/>
          </a:bodyPr>
          <a:lstStyle>
            <a:lvl1pPr>
              <a:lnSpc>
                <a:spcPct val="85000"/>
              </a:lnSpc>
              <a:defRPr sz="64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658368" y="5937504"/>
            <a:ext cx="6035040" cy="1524000"/>
          </a:xfrm>
        </p:spPr>
        <p:txBody>
          <a:bodyPr lIns="91440" rIns="91440" anchor="t" anchorCtr="0">
            <a:normAutofit/>
          </a:bodyPr>
          <a:lstStyle>
            <a:lvl1pPr marL="0" indent="0">
              <a:buNone/>
              <a:defRPr sz="1920" cap="all" spc="160" baseline="0">
                <a:solidFill>
                  <a:schemeClr val="tx2"/>
                </a:solidFill>
                <a:latin typeface="+mj-lt"/>
              </a:defRPr>
            </a:lvl1pPr>
            <a:lvl2pPr marL="365760" indent="0">
              <a:buNone/>
              <a:defRPr sz="1440">
                <a:solidFill>
                  <a:schemeClr val="tx1">
                    <a:tint val="75000"/>
                  </a:schemeClr>
                </a:solidFill>
              </a:defRPr>
            </a:lvl2pPr>
            <a:lvl3pPr marL="731520" indent="0">
              <a:buNone/>
              <a:defRPr sz="1280">
                <a:solidFill>
                  <a:schemeClr val="tx1">
                    <a:tint val="75000"/>
                  </a:schemeClr>
                </a:solidFill>
              </a:defRPr>
            </a:lvl3pPr>
            <a:lvl4pPr marL="1097280" indent="0">
              <a:buNone/>
              <a:defRPr sz="1120">
                <a:solidFill>
                  <a:schemeClr val="tx1">
                    <a:tint val="75000"/>
                  </a:schemeClr>
                </a:solidFill>
              </a:defRPr>
            </a:lvl4pPr>
            <a:lvl5pPr marL="1463040" indent="0">
              <a:buNone/>
              <a:defRPr sz="1120">
                <a:solidFill>
                  <a:schemeClr val="tx1">
                    <a:tint val="75000"/>
                  </a:schemeClr>
                </a:solidFill>
              </a:defRPr>
            </a:lvl5pPr>
            <a:lvl6pPr marL="1828800" indent="0">
              <a:buNone/>
              <a:defRPr sz="1120">
                <a:solidFill>
                  <a:schemeClr val="tx1">
                    <a:tint val="75000"/>
                  </a:schemeClr>
                </a:solidFill>
              </a:defRPr>
            </a:lvl6pPr>
            <a:lvl7pPr marL="2194560" indent="0">
              <a:buNone/>
              <a:defRPr sz="1120">
                <a:solidFill>
                  <a:schemeClr val="tx1">
                    <a:tint val="75000"/>
                  </a:schemeClr>
                </a:solidFill>
              </a:defRPr>
            </a:lvl7pPr>
            <a:lvl8pPr marL="2560320" indent="0">
              <a:buNone/>
              <a:defRPr sz="1120">
                <a:solidFill>
                  <a:schemeClr val="tx1">
                    <a:tint val="75000"/>
                  </a:schemeClr>
                </a:solidFill>
              </a:defRPr>
            </a:lvl8pPr>
            <a:lvl9pPr marL="2926080" indent="0">
              <a:buNone/>
              <a:defRPr sz="112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F814FD4-E137-44E6-9B94-95EDFB614ACB}" type="datetimeFigureOut">
              <a:rPr lang="en-US" smtClean="0"/>
              <a:t>6/10/2025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D5656C-A84C-4F9E-97C0-2BA683D84C5F}" type="slidenum">
              <a:rPr lang="en-US" smtClean="0"/>
              <a:t>‹#›</a:t>
            </a:fld>
            <a:endParaRPr lang="en-US"/>
          </a:p>
        </p:txBody>
      </p:sp>
      <p:cxnSp>
        <p:nvCxnSpPr>
          <p:cNvPr id="9" name="Straight Connector 8"/>
          <p:cNvCxnSpPr/>
          <p:nvPr/>
        </p:nvCxnSpPr>
        <p:spPr>
          <a:xfrm>
            <a:off x="724595" y="5791200"/>
            <a:ext cx="5925312"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089151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658368" y="382139"/>
            <a:ext cx="6035040" cy="1934343"/>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58368" y="2460979"/>
            <a:ext cx="2962656" cy="53644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730752" y="2460982"/>
            <a:ext cx="2962656" cy="53644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F814FD4-E137-44E6-9B94-95EDFB614ACB}" type="datetimeFigureOut">
              <a:rPr lang="en-US" smtClean="0"/>
              <a:t>6/10/2025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D5656C-A84C-4F9E-97C0-2BA683D84C5F}" type="slidenum">
              <a:rPr lang="en-US" smtClean="0"/>
              <a:t>‹#›</a:t>
            </a:fld>
            <a:endParaRPr lang="en-US"/>
          </a:p>
        </p:txBody>
      </p:sp>
    </p:spTree>
    <p:extLst>
      <p:ext uri="{BB962C8B-B14F-4D97-AF65-F5344CB8AC3E}">
        <p14:creationId xmlns:p14="http://schemas.microsoft.com/office/powerpoint/2010/main" val="8686473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658368" y="382139"/>
            <a:ext cx="6035040" cy="193434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58368" y="2461403"/>
            <a:ext cx="2962656" cy="981709"/>
          </a:xfrm>
        </p:spPr>
        <p:txBody>
          <a:bodyPr lIns="91440" rIns="91440" anchor="ctr">
            <a:normAutofit/>
          </a:bodyPr>
          <a:lstStyle>
            <a:lvl1pPr marL="0" indent="0">
              <a:buNone/>
              <a:defRPr sz="1600" b="0" cap="all" baseline="0">
                <a:solidFill>
                  <a:schemeClr val="tx2"/>
                </a:solidFill>
              </a:defRPr>
            </a:lvl1pPr>
            <a:lvl2pPr marL="365760" indent="0">
              <a:buNone/>
              <a:defRPr sz="1600" b="1"/>
            </a:lvl2pPr>
            <a:lvl3pPr marL="731520" indent="0">
              <a:buNone/>
              <a:defRPr sz="1440" b="1"/>
            </a:lvl3pPr>
            <a:lvl4pPr marL="1097280" indent="0">
              <a:buNone/>
              <a:defRPr sz="1280" b="1"/>
            </a:lvl4pPr>
            <a:lvl5pPr marL="1463040" indent="0">
              <a:buNone/>
              <a:defRPr sz="1280" b="1"/>
            </a:lvl5pPr>
            <a:lvl6pPr marL="1828800" indent="0">
              <a:buNone/>
              <a:defRPr sz="1280" b="1"/>
            </a:lvl6pPr>
            <a:lvl7pPr marL="2194560" indent="0">
              <a:buNone/>
              <a:defRPr sz="1280" b="1"/>
            </a:lvl7pPr>
            <a:lvl8pPr marL="2560320" indent="0">
              <a:buNone/>
              <a:defRPr sz="1280" b="1"/>
            </a:lvl8pPr>
            <a:lvl9pPr marL="2926080" indent="0">
              <a:buNone/>
              <a:defRPr sz="1280" b="1"/>
            </a:lvl9pPr>
          </a:lstStyle>
          <a:p>
            <a:pPr lvl="0"/>
            <a:r>
              <a:rPr lang="en-US"/>
              <a:t>Click to edit Master text styles</a:t>
            </a:r>
          </a:p>
        </p:txBody>
      </p:sp>
      <p:sp>
        <p:nvSpPr>
          <p:cNvPr id="4" name="Content Placeholder 3"/>
          <p:cNvSpPr>
            <a:spLocks noGrp="1"/>
          </p:cNvSpPr>
          <p:nvPr>
            <p:ph sz="half" idx="2"/>
          </p:nvPr>
        </p:nvSpPr>
        <p:spPr>
          <a:xfrm>
            <a:off x="658368" y="3443112"/>
            <a:ext cx="2962656" cy="438234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730752" y="2461403"/>
            <a:ext cx="2962656" cy="981709"/>
          </a:xfrm>
        </p:spPr>
        <p:txBody>
          <a:bodyPr lIns="91440" rIns="91440" anchor="ctr">
            <a:normAutofit/>
          </a:bodyPr>
          <a:lstStyle>
            <a:lvl1pPr marL="0" indent="0">
              <a:buNone/>
              <a:defRPr sz="1600" b="0" cap="all" baseline="0">
                <a:solidFill>
                  <a:schemeClr val="tx2"/>
                </a:solidFill>
              </a:defRPr>
            </a:lvl1pPr>
            <a:lvl2pPr marL="365760" indent="0">
              <a:buNone/>
              <a:defRPr sz="1600" b="1"/>
            </a:lvl2pPr>
            <a:lvl3pPr marL="731520" indent="0">
              <a:buNone/>
              <a:defRPr sz="1440" b="1"/>
            </a:lvl3pPr>
            <a:lvl4pPr marL="1097280" indent="0">
              <a:buNone/>
              <a:defRPr sz="1280" b="1"/>
            </a:lvl4pPr>
            <a:lvl5pPr marL="1463040" indent="0">
              <a:buNone/>
              <a:defRPr sz="1280" b="1"/>
            </a:lvl5pPr>
            <a:lvl6pPr marL="1828800" indent="0">
              <a:buNone/>
              <a:defRPr sz="1280" b="1"/>
            </a:lvl6pPr>
            <a:lvl7pPr marL="2194560" indent="0">
              <a:buNone/>
              <a:defRPr sz="1280" b="1"/>
            </a:lvl7pPr>
            <a:lvl8pPr marL="2560320" indent="0">
              <a:buNone/>
              <a:defRPr sz="1280" b="1"/>
            </a:lvl8pPr>
            <a:lvl9pPr marL="2926080" indent="0">
              <a:buNone/>
              <a:defRPr sz="1280" b="1"/>
            </a:lvl9pPr>
          </a:lstStyle>
          <a:p>
            <a:pPr lvl="0"/>
            <a:r>
              <a:rPr lang="en-US"/>
              <a:t>Click to edit Master text styles</a:t>
            </a:r>
          </a:p>
        </p:txBody>
      </p:sp>
      <p:sp>
        <p:nvSpPr>
          <p:cNvPr id="6" name="Content Placeholder 5"/>
          <p:cNvSpPr>
            <a:spLocks noGrp="1"/>
          </p:cNvSpPr>
          <p:nvPr>
            <p:ph sz="quarter" idx="4"/>
          </p:nvPr>
        </p:nvSpPr>
        <p:spPr>
          <a:xfrm>
            <a:off x="3730752" y="3443112"/>
            <a:ext cx="2962656" cy="438234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F814FD4-E137-44E6-9B94-95EDFB614ACB}" type="datetimeFigureOut">
              <a:rPr lang="en-US" smtClean="0"/>
              <a:t>6/10/2025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DD5656C-A84C-4F9E-97C0-2BA683D84C5F}" type="slidenum">
              <a:rPr lang="en-US" smtClean="0"/>
              <a:t>‹#›</a:t>
            </a:fld>
            <a:endParaRPr lang="en-US"/>
          </a:p>
        </p:txBody>
      </p:sp>
    </p:spTree>
    <p:extLst>
      <p:ext uri="{BB962C8B-B14F-4D97-AF65-F5344CB8AC3E}">
        <p14:creationId xmlns:p14="http://schemas.microsoft.com/office/powerpoint/2010/main" val="17316572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F814FD4-E137-44E6-9B94-95EDFB614ACB}" type="datetimeFigureOut">
              <a:rPr lang="en-US" smtClean="0"/>
              <a:t>6/10/2025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DD5656C-A84C-4F9E-97C0-2BA683D84C5F}" type="slidenum">
              <a:rPr lang="en-US" smtClean="0"/>
              <a:t>‹#›</a:t>
            </a:fld>
            <a:endParaRPr lang="en-US"/>
          </a:p>
        </p:txBody>
      </p:sp>
    </p:spTree>
    <p:extLst>
      <p:ext uri="{BB962C8B-B14F-4D97-AF65-F5344CB8AC3E}">
        <p14:creationId xmlns:p14="http://schemas.microsoft.com/office/powerpoint/2010/main" val="22869069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906" y="8534400"/>
            <a:ext cx="7313295" cy="609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0" y="8445755"/>
            <a:ext cx="7313295" cy="853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0F814FD4-E137-44E6-9B94-95EDFB614ACB}" type="datetimeFigureOut">
              <a:rPr lang="en-US" smtClean="0"/>
              <a:t>6/10/2025</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DDD5656C-A84C-4F9E-97C0-2BA683D84C5F}" type="slidenum">
              <a:rPr lang="en-US" smtClean="0"/>
              <a:t>‹#›</a:t>
            </a:fld>
            <a:endParaRPr lang="en-US"/>
          </a:p>
        </p:txBody>
      </p:sp>
    </p:spTree>
    <p:extLst>
      <p:ext uri="{BB962C8B-B14F-4D97-AF65-F5344CB8AC3E}">
        <p14:creationId xmlns:p14="http://schemas.microsoft.com/office/powerpoint/2010/main" val="12548696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1" y="0"/>
            <a:ext cx="2430474" cy="914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2424042" y="0"/>
            <a:ext cx="38405" cy="914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74320" y="792479"/>
            <a:ext cx="1920240" cy="3048000"/>
          </a:xfrm>
        </p:spPr>
        <p:txBody>
          <a:bodyPr anchor="b">
            <a:normAutofit/>
          </a:bodyPr>
          <a:lstStyle>
            <a:lvl1pPr>
              <a:defRPr sz="288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2768190" y="975360"/>
            <a:ext cx="4007514" cy="7010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74320" y="3901440"/>
            <a:ext cx="1920240" cy="4505499"/>
          </a:xfrm>
        </p:spPr>
        <p:txBody>
          <a:bodyPr lIns="91440" rIns="91440">
            <a:normAutofit/>
          </a:bodyPr>
          <a:lstStyle>
            <a:lvl1pPr marL="0" indent="0">
              <a:buNone/>
              <a:defRPr sz="1200">
                <a:solidFill>
                  <a:srgbClr val="FFFFFF"/>
                </a:solidFill>
              </a:defRPr>
            </a:lvl1pPr>
            <a:lvl2pPr marL="365760" indent="0">
              <a:buNone/>
              <a:defRPr sz="960"/>
            </a:lvl2pPr>
            <a:lvl3pPr marL="731520" indent="0">
              <a:buNone/>
              <a:defRPr sz="800"/>
            </a:lvl3pPr>
            <a:lvl4pPr marL="1097280" indent="0">
              <a:buNone/>
              <a:defRPr sz="720"/>
            </a:lvl4pPr>
            <a:lvl5pPr marL="1463040" indent="0">
              <a:buNone/>
              <a:defRPr sz="720"/>
            </a:lvl5pPr>
            <a:lvl6pPr marL="1828800" indent="0">
              <a:buNone/>
              <a:defRPr sz="720"/>
            </a:lvl6pPr>
            <a:lvl7pPr marL="2194560" indent="0">
              <a:buNone/>
              <a:defRPr sz="720"/>
            </a:lvl7pPr>
            <a:lvl8pPr marL="2560320" indent="0">
              <a:buNone/>
              <a:defRPr sz="720"/>
            </a:lvl8pPr>
            <a:lvl9pPr marL="2926080" indent="0">
              <a:buNone/>
              <a:defRPr sz="720"/>
            </a:lvl9pPr>
          </a:lstStyle>
          <a:p>
            <a:pPr lvl="0"/>
            <a:r>
              <a:rPr lang="en-US"/>
              <a:t>Click to edit Master text styles</a:t>
            </a:r>
          </a:p>
        </p:txBody>
      </p:sp>
      <p:sp>
        <p:nvSpPr>
          <p:cNvPr id="5" name="Date Placeholder 4"/>
          <p:cNvSpPr>
            <a:spLocks noGrp="1"/>
          </p:cNvSpPr>
          <p:nvPr>
            <p:ph type="dt" sz="half" idx="10"/>
          </p:nvPr>
        </p:nvSpPr>
        <p:spPr>
          <a:xfrm>
            <a:off x="279308" y="8613049"/>
            <a:ext cx="1571106" cy="486833"/>
          </a:xfrm>
        </p:spPr>
        <p:txBody>
          <a:bodyPr/>
          <a:lstStyle>
            <a:lvl1pPr algn="l">
              <a:defRPr/>
            </a:lvl1pPr>
          </a:lstStyle>
          <a:p>
            <a:fld id="{0F814FD4-E137-44E6-9B94-95EDFB614ACB}" type="datetimeFigureOut">
              <a:rPr lang="en-US" smtClean="0"/>
              <a:t>6/10/2025</a:t>
            </a:fld>
            <a:endParaRPr lang="en-US"/>
          </a:p>
        </p:txBody>
      </p:sp>
      <p:sp>
        <p:nvSpPr>
          <p:cNvPr id="6" name="Footer Placeholder 5"/>
          <p:cNvSpPr>
            <a:spLocks noGrp="1"/>
          </p:cNvSpPr>
          <p:nvPr>
            <p:ph type="ftr" sz="quarter" idx="11"/>
          </p:nvPr>
        </p:nvSpPr>
        <p:spPr>
          <a:xfrm>
            <a:off x="2880360" y="8613049"/>
            <a:ext cx="2788920" cy="486833"/>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DDD5656C-A84C-4F9E-97C0-2BA683D84C5F}" type="slidenum">
              <a:rPr lang="en-US" smtClean="0"/>
              <a:t>‹#›</a:t>
            </a:fld>
            <a:endParaRPr lang="en-US"/>
          </a:p>
        </p:txBody>
      </p:sp>
    </p:spTree>
    <p:extLst>
      <p:ext uri="{BB962C8B-B14F-4D97-AF65-F5344CB8AC3E}">
        <p14:creationId xmlns:p14="http://schemas.microsoft.com/office/powerpoint/2010/main" val="26998841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1" y="6604000"/>
            <a:ext cx="7313295" cy="254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 y="6553435"/>
            <a:ext cx="7313295" cy="853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58368" y="6766560"/>
            <a:ext cx="6071616" cy="1097280"/>
          </a:xfrm>
        </p:spPr>
        <p:txBody>
          <a:bodyPr tIns="0" bIns="0" anchor="b">
            <a:noAutofit/>
          </a:bodyPr>
          <a:lstStyle>
            <a:lvl1pPr>
              <a:defRPr sz="288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0" y="0"/>
            <a:ext cx="7315191" cy="6553435"/>
          </a:xfrm>
          <a:blipFill>
            <a:blip r:embed="rId2"/>
            <a:stretch>
              <a:fillRect/>
            </a:stretch>
          </a:blipFill>
        </p:spPr>
        <p:txBody>
          <a:bodyPr lIns="457200" tIns="457200" anchor="t"/>
          <a:lstStyle>
            <a:lvl1pPr marL="0" indent="0">
              <a:buNone/>
              <a:defRPr sz="2560">
                <a:solidFill>
                  <a:schemeClr val="bg1"/>
                </a:solidFill>
              </a:defRPr>
            </a:lvl1pPr>
            <a:lvl2pPr marL="365760" indent="0">
              <a:buNone/>
              <a:defRPr sz="2240"/>
            </a:lvl2pPr>
            <a:lvl3pPr marL="731520" indent="0">
              <a:buNone/>
              <a:defRPr sz="1920"/>
            </a:lvl3pPr>
            <a:lvl4pPr marL="1097280" indent="0">
              <a:buNone/>
              <a:defRPr sz="1600"/>
            </a:lvl4pPr>
            <a:lvl5pPr marL="1463040" indent="0">
              <a:buNone/>
              <a:defRPr sz="1600"/>
            </a:lvl5pPr>
            <a:lvl6pPr marL="1828800" indent="0">
              <a:buNone/>
              <a:defRPr sz="1600"/>
            </a:lvl6pPr>
            <a:lvl7pPr marL="2194560" indent="0">
              <a:buNone/>
              <a:defRPr sz="1600"/>
            </a:lvl7pPr>
            <a:lvl8pPr marL="2560320" indent="0">
              <a:buNone/>
              <a:defRPr sz="1600"/>
            </a:lvl8pPr>
            <a:lvl9pPr marL="292608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58367" y="7876032"/>
            <a:ext cx="6071616" cy="792480"/>
          </a:xfrm>
        </p:spPr>
        <p:txBody>
          <a:bodyPr lIns="91440" tIns="0" rIns="91440" bIns="0">
            <a:normAutofit/>
          </a:bodyPr>
          <a:lstStyle>
            <a:lvl1pPr marL="0" indent="0">
              <a:spcBef>
                <a:spcPts val="0"/>
              </a:spcBef>
              <a:spcAft>
                <a:spcPts val="480"/>
              </a:spcAft>
              <a:buNone/>
              <a:defRPr sz="1200">
                <a:solidFill>
                  <a:srgbClr val="FFFFFF"/>
                </a:solidFill>
              </a:defRPr>
            </a:lvl1pPr>
            <a:lvl2pPr marL="365760" indent="0">
              <a:buNone/>
              <a:defRPr sz="960"/>
            </a:lvl2pPr>
            <a:lvl3pPr marL="731520" indent="0">
              <a:buNone/>
              <a:defRPr sz="800"/>
            </a:lvl3pPr>
            <a:lvl4pPr marL="1097280" indent="0">
              <a:buNone/>
              <a:defRPr sz="720"/>
            </a:lvl4pPr>
            <a:lvl5pPr marL="1463040" indent="0">
              <a:buNone/>
              <a:defRPr sz="720"/>
            </a:lvl5pPr>
            <a:lvl6pPr marL="1828800" indent="0">
              <a:buNone/>
              <a:defRPr sz="720"/>
            </a:lvl6pPr>
            <a:lvl7pPr marL="2194560" indent="0">
              <a:buNone/>
              <a:defRPr sz="720"/>
            </a:lvl7pPr>
            <a:lvl8pPr marL="2560320" indent="0">
              <a:buNone/>
              <a:defRPr sz="720"/>
            </a:lvl8pPr>
            <a:lvl9pPr marL="2926080" indent="0">
              <a:buNone/>
              <a:defRPr sz="720"/>
            </a:lvl9pPr>
          </a:lstStyle>
          <a:p>
            <a:pPr lvl="0"/>
            <a:r>
              <a:rPr lang="en-US"/>
              <a:t>Click to edit Master text styles</a:t>
            </a:r>
          </a:p>
        </p:txBody>
      </p:sp>
      <p:sp>
        <p:nvSpPr>
          <p:cNvPr id="5" name="Date Placeholder 4"/>
          <p:cNvSpPr>
            <a:spLocks noGrp="1"/>
          </p:cNvSpPr>
          <p:nvPr>
            <p:ph type="dt" sz="half" idx="10"/>
          </p:nvPr>
        </p:nvSpPr>
        <p:spPr/>
        <p:txBody>
          <a:bodyPr/>
          <a:lstStyle/>
          <a:p>
            <a:fld id="{0F814FD4-E137-44E6-9B94-95EDFB614ACB}" type="datetimeFigureOut">
              <a:rPr lang="en-US" smtClean="0"/>
              <a:t>6/10/2025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D5656C-A84C-4F9E-97C0-2BA683D84C5F}" type="slidenum">
              <a:rPr lang="en-US" smtClean="0"/>
              <a:t>‹#›</a:t>
            </a:fld>
            <a:endParaRPr lang="en-US"/>
          </a:p>
        </p:txBody>
      </p:sp>
    </p:spTree>
    <p:extLst>
      <p:ext uri="{BB962C8B-B14F-4D97-AF65-F5344CB8AC3E}">
        <p14:creationId xmlns:p14="http://schemas.microsoft.com/office/powerpoint/2010/main" val="20624186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8534400"/>
            <a:ext cx="7315201" cy="609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8445754"/>
            <a:ext cx="7315201" cy="8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658368" y="382139"/>
            <a:ext cx="6035040" cy="1934343"/>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658367" y="2460979"/>
            <a:ext cx="6035041" cy="536448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58369" y="8613049"/>
            <a:ext cx="1483362" cy="486833"/>
          </a:xfrm>
          <a:prstGeom prst="rect">
            <a:avLst/>
          </a:prstGeom>
        </p:spPr>
        <p:txBody>
          <a:bodyPr vert="horz" lIns="91440" tIns="45720" rIns="91440" bIns="45720" rtlCol="0" anchor="ctr"/>
          <a:lstStyle>
            <a:lvl1pPr algn="l">
              <a:defRPr sz="720">
                <a:solidFill>
                  <a:srgbClr val="FFFFFF"/>
                </a:solidFill>
              </a:defRPr>
            </a:lvl1pPr>
          </a:lstStyle>
          <a:p>
            <a:fld id="{0F814FD4-E137-44E6-9B94-95EDFB614ACB}" type="datetimeFigureOut">
              <a:rPr lang="en-US" smtClean="0"/>
              <a:t>6/10/2025</a:t>
            </a:fld>
            <a:endParaRPr lang="en-US"/>
          </a:p>
        </p:txBody>
      </p:sp>
      <p:sp>
        <p:nvSpPr>
          <p:cNvPr id="5" name="Footer Placeholder 4"/>
          <p:cNvSpPr>
            <a:spLocks noGrp="1"/>
          </p:cNvSpPr>
          <p:nvPr>
            <p:ph type="ftr" sz="quarter" idx="3"/>
          </p:nvPr>
        </p:nvSpPr>
        <p:spPr>
          <a:xfrm>
            <a:off x="2211712" y="8613049"/>
            <a:ext cx="2893682" cy="486833"/>
          </a:xfrm>
          <a:prstGeom prst="rect">
            <a:avLst/>
          </a:prstGeom>
        </p:spPr>
        <p:txBody>
          <a:bodyPr vert="horz" lIns="91440" tIns="45720" rIns="91440" bIns="45720" rtlCol="0" anchor="ctr"/>
          <a:lstStyle>
            <a:lvl1pPr algn="ctr">
              <a:defRPr sz="72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5940276" y="8613049"/>
            <a:ext cx="787215" cy="486833"/>
          </a:xfrm>
          <a:prstGeom prst="rect">
            <a:avLst/>
          </a:prstGeom>
        </p:spPr>
        <p:txBody>
          <a:bodyPr vert="horz" lIns="91440" tIns="45720" rIns="91440" bIns="45720" rtlCol="0" anchor="ctr"/>
          <a:lstStyle>
            <a:lvl1pPr algn="r">
              <a:defRPr sz="840">
                <a:solidFill>
                  <a:srgbClr val="FFFFFF"/>
                </a:solidFill>
              </a:defRPr>
            </a:lvl1pPr>
          </a:lstStyle>
          <a:p>
            <a:fld id="{DDD5656C-A84C-4F9E-97C0-2BA683D84C5F}" type="slidenum">
              <a:rPr lang="en-US" smtClean="0"/>
              <a:t>‹#›</a:t>
            </a:fld>
            <a:endParaRPr lang="en-US"/>
          </a:p>
        </p:txBody>
      </p:sp>
      <p:cxnSp>
        <p:nvCxnSpPr>
          <p:cNvPr id="10" name="Straight Connector 9"/>
          <p:cNvCxnSpPr/>
          <p:nvPr/>
        </p:nvCxnSpPr>
        <p:spPr>
          <a:xfrm>
            <a:off x="716119" y="2317127"/>
            <a:ext cx="5980176"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410180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731520" rtl="0" eaLnBrk="1" latinLnBrk="0" hangingPunct="1">
        <a:lnSpc>
          <a:spcPct val="85000"/>
        </a:lnSpc>
        <a:spcBef>
          <a:spcPct val="0"/>
        </a:spcBef>
        <a:buNone/>
        <a:defRPr sz="3840" kern="1200" spc="-40" baseline="0">
          <a:solidFill>
            <a:schemeClr val="tx1">
              <a:lumMod val="75000"/>
              <a:lumOff val="25000"/>
            </a:schemeClr>
          </a:solidFill>
          <a:latin typeface="+mj-lt"/>
          <a:ea typeface="+mj-ea"/>
          <a:cs typeface="+mj-cs"/>
        </a:defRPr>
      </a:lvl1pPr>
    </p:titleStyle>
    <p:bodyStyle>
      <a:lvl1pPr marL="73152" indent="-73152" algn="l" defTabSz="731520" rtl="0" eaLnBrk="1" latinLnBrk="0" hangingPunct="1">
        <a:lnSpc>
          <a:spcPct val="90000"/>
        </a:lnSpc>
        <a:spcBef>
          <a:spcPts val="960"/>
        </a:spcBef>
        <a:spcAft>
          <a:spcPts val="160"/>
        </a:spcAft>
        <a:buClr>
          <a:schemeClr val="accent1"/>
        </a:buClr>
        <a:buSzPct val="100000"/>
        <a:buFont typeface="Calibri" panose="020F0502020204030204" pitchFamily="34" charset="0"/>
        <a:buChar char=" "/>
        <a:defRPr sz="1600" kern="1200">
          <a:solidFill>
            <a:schemeClr val="tx1">
              <a:lumMod val="75000"/>
              <a:lumOff val="25000"/>
            </a:schemeClr>
          </a:solidFill>
          <a:latin typeface="+mn-lt"/>
          <a:ea typeface="+mn-ea"/>
          <a:cs typeface="+mn-cs"/>
        </a:defRPr>
      </a:lvl1pPr>
      <a:lvl2pPr marL="307238" indent="-146304" algn="l" defTabSz="731520" rtl="0" eaLnBrk="1" latinLnBrk="0" hangingPunct="1">
        <a:lnSpc>
          <a:spcPct val="90000"/>
        </a:lnSpc>
        <a:spcBef>
          <a:spcPts val="160"/>
        </a:spcBef>
        <a:spcAft>
          <a:spcPts val="320"/>
        </a:spcAft>
        <a:buClr>
          <a:schemeClr val="accent1"/>
        </a:buClr>
        <a:buFont typeface="Calibri" pitchFamily="34" charset="0"/>
        <a:buChar char="◦"/>
        <a:defRPr sz="1440" kern="1200">
          <a:solidFill>
            <a:schemeClr val="tx1">
              <a:lumMod val="75000"/>
              <a:lumOff val="25000"/>
            </a:schemeClr>
          </a:solidFill>
          <a:latin typeface="+mn-lt"/>
          <a:ea typeface="+mn-ea"/>
          <a:cs typeface="+mn-cs"/>
        </a:defRPr>
      </a:lvl2pPr>
      <a:lvl3pPr marL="453542" indent="-146304" algn="l" defTabSz="731520" rtl="0" eaLnBrk="1" latinLnBrk="0" hangingPunct="1">
        <a:lnSpc>
          <a:spcPct val="90000"/>
        </a:lnSpc>
        <a:spcBef>
          <a:spcPts val="160"/>
        </a:spcBef>
        <a:spcAft>
          <a:spcPts val="320"/>
        </a:spcAft>
        <a:buClr>
          <a:schemeClr val="accent1"/>
        </a:buClr>
        <a:buFont typeface="Calibri" pitchFamily="34" charset="0"/>
        <a:buChar char="◦"/>
        <a:defRPr sz="1120" kern="1200">
          <a:solidFill>
            <a:schemeClr val="tx1">
              <a:lumMod val="75000"/>
              <a:lumOff val="25000"/>
            </a:schemeClr>
          </a:solidFill>
          <a:latin typeface="+mn-lt"/>
          <a:ea typeface="+mn-ea"/>
          <a:cs typeface="+mn-cs"/>
        </a:defRPr>
      </a:lvl3pPr>
      <a:lvl4pPr marL="599846" indent="-146304" algn="l" defTabSz="731520" rtl="0" eaLnBrk="1" latinLnBrk="0" hangingPunct="1">
        <a:lnSpc>
          <a:spcPct val="90000"/>
        </a:lnSpc>
        <a:spcBef>
          <a:spcPts val="160"/>
        </a:spcBef>
        <a:spcAft>
          <a:spcPts val="320"/>
        </a:spcAft>
        <a:buClr>
          <a:schemeClr val="accent1"/>
        </a:buClr>
        <a:buFont typeface="Calibri" pitchFamily="34" charset="0"/>
        <a:buChar char="◦"/>
        <a:defRPr sz="1120" kern="1200">
          <a:solidFill>
            <a:schemeClr val="tx1">
              <a:lumMod val="75000"/>
              <a:lumOff val="25000"/>
            </a:schemeClr>
          </a:solidFill>
          <a:latin typeface="+mn-lt"/>
          <a:ea typeface="+mn-ea"/>
          <a:cs typeface="+mn-cs"/>
        </a:defRPr>
      </a:lvl4pPr>
      <a:lvl5pPr marL="746150" indent="-146304" algn="l" defTabSz="731520" rtl="0" eaLnBrk="1" latinLnBrk="0" hangingPunct="1">
        <a:lnSpc>
          <a:spcPct val="90000"/>
        </a:lnSpc>
        <a:spcBef>
          <a:spcPts val="160"/>
        </a:spcBef>
        <a:spcAft>
          <a:spcPts val="320"/>
        </a:spcAft>
        <a:buClr>
          <a:schemeClr val="accent1"/>
        </a:buClr>
        <a:buFont typeface="Calibri" pitchFamily="34" charset="0"/>
        <a:buChar char="◦"/>
        <a:defRPr sz="1120" kern="1200">
          <a:solidFill>
            <a:schemeClr val="tx1">
              <a:lumMod val="75000"/>
              <a:lumOff val="25000"/>
            </a:schemeClr>
          </a:solidFill>
          <a:latin typeface="+mn-lt"/>
          <a:ea typeface="+mn-ea"/>
          <a:cs typeface="+mn-cs"/>
        </a:defRPr>
      </a:lvl5pPr>
      <a:lvl6pPr marL="880000" indent="-182880" algn="l" defTabSz="731520" rtl="0" eaLnBrk="1" latinLnBrk="0" hangingPunct="1">
        <a:lnSpc>
          <a:spcPct val="90000"/>
        </a:lnSpc>
        <a:spcBef>
          <a:spcPts val="160"/>
        </a:spcBef>
        <a:spcAft>
          <a:spcPts val="320"/>
        </a:spcAft>
        <a:buClr>
          <a:schemeClr val="accent1"/>
        </a:buClr>
        <a:buFont typeface="Calibri" pitchFamily="34" charset="0"/>
        <a:buChar char="◦"/>
        <a:defRPr sz="1120" kern="1200">
          <a:solidFill>
            <a:schemeClr val="tx1">
              <a:lumMod val="75000"/>
              <a:lumOff val="25000"/>
            </a:schemeClr>
          </a:solidFill>
          <a:latin typeface="+mn-lt"/>
          <a:ea typeface="+mn-ea"/>
          <a:cs typeface="+mn-cs"/>
        </a:defRPr>
      </a:lvl6pPr>
      <a:lvl7pPr marL="1040000" indent="-182880" algn="l" defTabSz="731520" rtl="0" eaLnBrk="1" latinLnBrk="0" hangingPunct="1">
        <a:lnSpc>
          <a:spcPct val="90000"/>
        </a:lnSpc>
        <a:spcBef>
          <a:spcPts val="160"/>
        </a:spcBef>
        <a:spcAft>
          <a:spcPts val="320"/>
        </a:spcAft>
        <a:buClr>
          <a:schemeClr val="accent1"/>
        </a:buClr>
        <a:buFont typeface="Calibri" pitchFamily="34" charset="0"/>
        <a:buChar char="◦"/>
        <a:defRPr sz="1120" kern="1200">
          <a:solidFill>
            <a:schemeClr val="tx1">
              <a:lumMod val="75000"/>
              <a:lumOff val="25000"/>
            </a:schemeClr>
          </a:solidFill>
          <a:latin typeface="+mn-lt"/>
          <a:ea typeface="+mn-ea"/>
          <a:cs typeface="+mn-cs"/>
        </a:defRPr>
      </a:lvl7pPr>
      <a:lvl8pPr marL="1200000" indent="-182880" algn="l" defTabSz="731520" rtl="0" eaLnBrk="1" latinLnBrk="0" hangingPunct="1">
        <a:lnSpc>
          <a:spcPct val="90000"/>
        </a:lnSpc>
        <a:spcBef>
          <a:spcPts val="160"/>
        </a:spcBef>
        <a:spcAft>
          <a:spcPts val="320"/>
        </a:spcAft>
        <a:buClr>
          <a:schemeClr val="accent1"/>
        </a:buClr>
        <a:buFont typeface="Calibri" pitchFamily="34" charset="0"/>
        <a:buChar char="◦"/>
        <a:defRPr sz="1120" kern="1200">
          <a:solidFill>
            <a:schemeClr val="tx1">
              <a:lumMod val="75000"/>
              <a:lumOff val="25000"/>
            </a:schemeClr>
          </a:solidFill>
          <a:latin typeface="+mn-lt"/>
          <a:ea typeface="+mn-ea"/>
          <a:cs typeface="+mn-cs"/>
        </a:defRPr>
      </a:lvl8pPr>
      <a:lvl9pPr marL="1360000" indent="-182880" algn="l" defTabSz="731520" rtl="0" eaLnBrk="1" latinLnBrk="0" hangingPunct="1">
        <a:lnSpc>
          <a:spcPct val="90000"/>
        </a:lnSpc>
        <a:spcBef>
          <a:spcPts val="160"/>
        </a:spcBef>
        <a:spcAft>
          <a:spcPts val="320"/>
        </a:spcAft>
        <a:buClr>
          <a:schemeClr val="accent1"/>
        </a:buClr>
        <a:buFont typeface="Calibri" pitchFamily="34" charset="0"/>
        <a:buChar char="◦"/>
        <a:defRPr sz="1120" kern="1200">
          <a:solidFill>
            <a:schemeClr val="tx1">
              <a:lumMod val="75000"/>
              <a:lumOff val="25000"/>
            </a:schemeClr>
          </a:solidFill>
          <a:latin typeface="+mn-lt"/>
          <a:ea typeface="+mn-ea"/>
          <a:cs typeface="+mn-cs"/>
        </a:defRPr>
      </a:lvl9pPr>
    </p:bodyStyle>
    <p:otherStyle>
      <a:defPPr>
        <a:defRPr lang="en-US"/>
      </a:defPPr>
      <a:lvl1pPr marL="0" algn="l" defTabSz="731520" rtl="0" eaLnBrk="1" latinLnBrk="0" hangingPunct="1">
        <a:defRPr sz="1440" kern="1200">
          <a:solidFill>
            <a:schemeClr val="tx1"/>
          </a:solidFill>
          <a:latin typeface="+mn-lt"/>
          <a:ea typeface="+mn-ea"/>
          <a:cs typeface="+mn-cs"/>
        </a:defRPr>
      </a:lvl1pPr>
      <a:lvl2pPr marL="365760" algn="l" defTabSz="731520" rtl="0" eaLnBrk="1" latinLnBrk="0" hangingPunct="1">
        <a:defRPr sz="1440" kern="1200">
          <a:solidFill>
            <a:schemeClr val="tx1"/>
          </a:solidFill>
          <a:latin typeface="+mn-lt"/>
          <a:ea typeface="+mn-ea"/>
          <a:cs typeface="+mn-cs"/>
        </a:defRPr>
      </a:lvl2pPr>
      <a:lvl3pPr marL="731520" algn="l" defTabSz="731520" rtl="0" eaLnBrk="1" latinLnBrk="0" hangingPunct="1">
        <a:defRPr sz="1440" kern="1200">
          <a:solidFill>
            <a:schemeClr val="tx1"/>
          </a:solidFill>
          <a:latin typeface="+mn-lt"/>
          <a:ea typeface="+mn-ea"/>
          <a:cs typeface="+mn-cs"/>
        </a:defRPr>
      </a:lvl3pPr>
      <a:lvl4pPr marL="1097280" algn="l" defTabSz="731520" rtl="0" eaLnBrk="1" latinLnBrk="0" hangingPunct="1">
        <a:defRPr sz="1440" kern="1200">
          <a:solidFill>
            <a:schemeClr val="tx1"/>
          </a:solidFill>
          <a:latin typeface="+mn-lt"/>
          <a:ea typeface="+mn-ea"/>
          <a:cs typeface="+mn-cs"/>
        </a:defRPr>
      </a:lvl4pPr>
      <a:lvl5pPr marL="1463040" algn="l" defTabSz="731520" rtl="0" eaLnBrk="1" latinLnBrk="0" hangingPunct="1">
        <a:defRPr sz="1440" kern="1200">
          <a:solidFill>
            <a:schemeClr val="tx1"/>
          </a:solidFill>
          <a:latin typeface="+mn-lt"/>
          <a:ea typeface="+mn-ea"/>
          <a:cs typeface="+mn-cs"/>
        </a:defRPr>
      </a:lvl5pPr>
      <a:lvl6pPr marL="1828800" algn="l" defTabSz="731520" rtl="0" eaLnBrk="1" latinLnBrk="0" hangingPunct="1">
        <a:defRPr sz="1440" kern="1200">
          <a:solidFill>
            <a:schemeClr val="tx1"/>
          </a:solidFill>
          <a:latin typeface="+mn-lt"/>
          <a:ea typeface="+mn-ea"/>
          <a:cs typeface="+mn-cs"/>
        </a:defRPr>
      </a:lvl6pPr>
      <a:lvl7pPr marL="2194560" algn="l" defTabSz="731520" rtl="0" eaLnBrk="1" latinLnBrk="0" hangingPunct="1">
        <a:defRPr sz="1440" kern="1200">
          <a:solidFill>
            <a:schemeClr val="tx1"/>
          </a:solidFill>
          <a:latin typeface="+mn-lt"/>
          <a:ea typeface="+mn-ea"/>
          <a:cs typeface="+mn-cs"/>
        </a:defRPr>
      </a:lvl7pPr>
      <a:lvl8pPr marL="2560320" algn="l" defTabSz="731520" rtl="0" eaLnBrk="1" latinLnBrk="0" hangingPunct="1">
        <a:defRPr sz="1440" kern="1200">
          <a:solidFill>
            <a:schemeClr val="tx1"/>
          </a:solidFill>
          <a:latin typeface="+mn-lt"/>
          <a:ea typeface="+mn-ea"/>
          <a:cs typeface="+mn-cs"/>
        </a:defRPr>
      </a:lvl8pPr>
      <a:lvl9pPr marL="2926080" algn="l" defTabSz="731520" rtl="0" eaLnBrk="1" latinLnBrk="0" hangingPunct="1">
        <a:defRPr sz="14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hyperlink" Target="https://charlestonvirtualhomes.com/24026914/" TargetMode="External"/><Relationship Id="rId7" Type="http://schemas.openxmlformats.org/officeDocument/2006/relationships/image" Target="../media/image6.jpeg"/><Relationship Id="rId12" Type="http://schemas.openxmlformats.org/officeDocument/2006/relationships/image" Target="../media/image10.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9.png"/><Relationship Id="rId5" Type="http://schemas.openxmlformats.org/officeDocument/2006/relationships/image" Target="../media/image4.jpeg"/><Relationship Id="rId10" Type="http://schemas.openxmlformats.org/officeDocument/2006/relationships/hyperlink" Target="mailto:jcvance29483@gmail.com" TargetMode="External"/><Relationship Id="rId4" Type="http://schemas.openxmlformats.org/officeDocument/2006/relationships/image" Target="../media/image3.png"/><Relationship Id="rId9"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8105195"/>
            <a:ext cx="7315200" cy="1042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rcRect t="14070" b="14070"/>
          <a:stretch/>
        </p:blipFill>
        <p:spPr>
          <a:xfrm>
            <a:off x="261850" y="1464324"/>
            <a:ext cx="6791501" cy="3252753"/>
          </a:xfrm>
          <a:prstGeom prst="rect">
            <a:avLst/>
          </a:prstGeom>
        </p:spPr>
      </p:pic>
      <p:sp>
        <p:nvSpPr>
          <p:cNvPr id="2" name="Title 1"/>
          <p:cNvSpPr>
            <a:spLocks noGrp="1"/>
          </p:cNvSpPr>
          <p:nvPr>
            <p:ph type="ctrTitle"/>
          </p:nvPr>
        </p:nvSpPr>
        <p:spPr>
          <a:xfrm>
            <a:off x="0" y="579122"/>
            <a:ext cx="7315200" cy="868680"/>
          </a:xfrm>
        </p:spPr>
        <p:txBody>
          <a:bodyPr anchor="ctr">
            <a:noAutofit/>
          </a:bodyPr>
          <a:lstStyle/>
          <a:p>
            <a:pPr algn="ctr"/>
            <a:r>
              <a:rPr lang="nn-NO" sz="2000" b="1" dirty="0">
                <a:solidFill>
                  <a:srgbClr val="0C4B8A"/>
                </a:solidFill>
                <a:latin typeface="Open Sans" panose="020B0606030504020204" pitchFamily="34" charset="0"/>
                <a:ea typeface="Open Sans" panose="020B0606030504020204" pitchFamily="34" charset="0"/>
                <a:cs typeface="Open Sans" panose="020B0606030504020204" pitchFamily="34" charset="0"/>
              </a:rPr>
              <a:t>9 Iron Forge Alley</a:t>
            </a:r>
            <a:br>
              <a:rPr lang="nn-NO" sz="2000" b="1" dirty="0">
                <a:solidFill>
                  <a:srgbClr val="0C4B8A"/>
                </a:solidFill>
                <a:latin typeface="Open Sans" panose="020B0606030504020204" pitchFamily="34" charset="0"/>
                <a:ea typeface="Open Sans" panose="020B0606030504020204" pitchFamily="34" charset="0"/>
                <a:cs typeface="Open Sans" panose="020B0606030504020204" pitchFamily="34" charset="0"/>
              </a:rPr>
            </a:br>
            <a:br>
              <a:rPr lang="en-US" sz="1200" dirty="0">
                <a:solidFill>
                  <a:srgbClr val="0C4B8A"/>
                </a:solidFill>
                <a:latin typeface="Open Sans" panose="020B0606030504020204" pitchFamily="34" charset="0"/>
                <a:ea typeface="Open Sans" panose="020B0606030504020204" pitchFamily="34" charset="0"/>
                <a:cs typeface="Open Sans" panose="020B0606030504020204" pitchFamily="34" charset="0"/>
              </a:rPr>
            </a:br>
            <a:r>
              <a:rPr lang="en-US" sz="1400" dirty="0">
                <a:solidFill>
                  <a:srgbClr val="0C4B8A"/>
                </a:solidFill>
                <a:latin typeface="Open Sans" panose="020B0606030504020204" pitchFamily="34" charset="0"/>
                <a:ea typeface="Open Sans" panose="020B0606030504020204" pitchFamily="34" charset="0"/>
                <a:cs typeface="Open Sans" panose="020B0606030504020204" pitchFamily="34" charset="0"/>
              </a:rPr>
              <a:t>Charleston, SC 29403 | MLS# 24026914 | $910,000</a:t>
            </a:r>
            <a:endParaRPr lang="en-US" sz="1800" b="1" dirty="0">
              <a:solidFill>
                <a:srgbClr val="0C4B8A"/>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endParaRPr>
          </a:p>
        </p:txBody>
      </p:sp>
      <p:pic>
        <p:nvPicPr>
          <p:cNvPr id="4" name="Picture 3">
            <a:hlinkClick r:id="rId3"/>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6096647" y="3753504"/>
            <a:ext cx="883551" cy="883551"/>
          </a:xfrm>
          <a:prstGeom prst="rect">
            <a:avLst/>
          </a:prstGeom>
        </p:spPr>
      </p:pic>
      <p:sp>
        <p:nvSpPr>
          <p:cNvPr id="7" name="Rectangle 6"/>
          <p:cNvSpPr/>
          <p:nvPr/>
        </p:nvSpPr>
        <p:spPr>
          <a:xfrm>
            <a:off x="-2000" y="8897779"/>
            <a:ext cx="7319201" cy="246221"/>
          </a:xfrm>
          <a:prstGeom prst="rect">
            <a:avLst/>
          </a:prstGeom>
        </p:spPr>
        <p:txBody>
          <a:bodyPr wrap="square">
            <a:spAutoFit/>
          </a:bodyPr>
          <a:lstStyle/>
          <a:p>
            <a:pPr algn="ctr"/>
            <a:r>
              <a:rPr lang="en-US" sz="1000" dirty="0">
                <a:solidFill>
                  <a:srgbClr val="0C4B8A"/>
                </a:solidFill>
                <a:latin typeface="Open Sans" panose="020B0606030504020204" pitchFamily="34" charset="0"/>
                <a:ea typeface="Open Sans" panose="020B0606030504020204" pitchFamily="34" charset="0"/>
                <a:cs typeface="Open Sans" panose="020B0606030504020204" pitchFamily="34" charset="0"/>
              </a:rPr>
              <a:t>Charleston Realty Pros, LLC | PO Box 2653 | Summerville, SC 29484</a:t>
            </a:r>
          </a:p>
        </p:txBody>
      </p:sp>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261850" y="4764711"/>
            <a:ext cx="1302170" cy="868548"/>
          </a:xfrm>
          <a:prstGeom prst="rect">
            <a:avLst/>
          </a:prstGeom>
          <a:ln>
            <a:solidFill>
              <a:schemeClr val="bg1"/>
            </a:solidFill>
          </a:ln>
        </p:spPr>
      </p:pic>
      <p:pic>
        <p:nvPicPr>
          <p:cNvPr id="15" name="Picture 14"/>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1634508" y="4764711"/>
            <a:ext cx="1302170" cy="868548"/>
          </a:xfrm>
          <a:prstGeom prst="rect">
            <a:avLst/>
          </a:prstGeom>
          <a:ln>
            <a:solidFill>
              <a:schemeClr val="bg1"/>
            </a:solidFill>
          </a:ln>
        </p:spPr>
      </p:pic>
      <p:pic>
        <p:nvPicPr>
          <p:cNvPr id="16" name="Picture 15"/>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3007166" y="4765277"/>
            <a:ext cx="1300472" cy="867415"/>
          </a:xfrm>
          <a:prstGeom prst="rect">
            <a:avLst/>
          </a:prstGeom>
          <a:ln>
            <a:solidFill>
              <a:schemeClr val="bg1"/>
            </a:solidFill>
          </a:ln>
        </p:spPr>
      </p:pic>
      <p:pic>
        <p:nvPicPr>
          <p:cNvPr id="17" name="Picture 16"/>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4378126" y="4764645"/>
            <a:ext cx="1302368" cy="868679"/>
          </a:xfrm>
          <a:prstGeom prst="rect">
            <a:avLst/>
          </a:prstGeom>
          <a:ln>
            <a:solidFill>
              <a:schemeClr val="bg1"/>
            </a:solidFill>
          </a:ln>
        </p:spPr>
      </p:pic>
      <p:pic>
        <p:nvPicPr>
          <p:cNvPr id="18" name="Picture 17"/>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5750983" y="4764645"/>
            <a:ext cx="1302368" cy="868679"/>
          </a:xfrm>
          <a:prstGeom prst="rect">
            <a:avLst/>
          </a:prstGeom>
          <a:ln>
            <a:solidFill>
              <a:schemeClr val="bg1"/>
            </a:solidFill>
          </a:ln>
        </p:spPr>
      </p:pic>
      <p:sp>
        <p:nvSpPr>
          <p:cNvPr id="3" name="Subtitle 2"/>
          <p:cNvSpPr>
            <a:spLocks noGrp="1"/>
          </p:cNvSpPr>
          <p:nvPr>
            <p:ph type="subTitle" idx="1"/>
          </p:nvPr>
        </p:nvSpPr>
        <p:spPr>
          <a:xfrm>
            <a:off x="228600" y="5855809"/>
            <a:ext cx="6858000" cy="2061022"/>
          </a:xfrm>
          <a:solidFill>
            <a:schemeClr val="bg1"/>
          </a:solidFill>
        </p:spPr>
        <p:txBody>
          <a:bodyPr anchor="ctr">
            <a:normAutofit fontScale="92500"/>
          </a:bodyPr>
          <a:lstStyle/>
          <a:p>
            <a:pPr algn="ctr">
              <a:lnSpc>
                <a:spcPct val="120000"/>
              </a:lnSpc>
            </a:pPr>
            <a:r>
              <a:rPr lang="en-US" sz="1400" cap="none" spc="0" dirty="0">
                <a:solidFill>
                  <a:srgbClr val="0C4B8A"/>
                </a:solidFill>
                <a:latin typeface="Open Sans" panose="020B0606030504020204" pitchFamily="34" charset="0"/>
                <a:ea typeface="Open Sans" panose="020B0606030504020204" pitchFamily="34" charset="0"/>
                <a:cs typeface="Open Sans" panose="020B0606030504020204" pitchFamily="34" charset="0"/>
              </a:rPr>
              <a:t>Hidden Gem in downtown Charleston, this neat, well maintained community exhibits all of the nuances of Charleston and is wrought with history as this was the Iron Forge district of Charleston in the 1700s. There are 14 beautifully designed homes. A spacious two car garage is one of the many great perks as well as the beautiful window fixtures that provide so much natural light, and lovely views. This home is a must-see if you are looking for a home in the heart of America's friendliest city. Medical University of South Carolina, The College of Charleston, and The Charleston School of Law are just minutes away from this location.</a:t>
            </a:r>
          </a:p>
        </p:txBody>
      </p:sp>
      <p:sp>
        <p:nvSpPr>
          <p:cNvPr id="6" name="Title 1">
            <a:extLst>
              <a:ext uri="{FF2B5EF4-FFF2-40B4-BE49-F238E27FC236}">
                <a16:creationId xmlns:a16="http://schemas.microsoft.com/office/drawing/2014/main" id="{BEAB64B3-6323-7FC0-FA62-F1F2B54A692D}"/>
              </a:ext>
            </a:extLst>
          </p:cNvPr>
          <p:cNvSpPr txBox="1">
            <a:spLocks/>
          </p:cNvSpPr>
          <p:nvPr/>
        </p:nvSpPr>
        <p:spPr>
          <a:xfrm>
            <a:off x="0" y="53997"/>
            <a:ext cx="7319201" cy="395800"/>
          </a:xfrm>
          <a:prstGeom prst="rect">
            <a:avLst/>
          </a:prstGeom>
        </p:spPr>
        <p:txBody>
          <a:bodyPr vert="horz" lIns="91440" tIns="45720" rIns="91440" bIns="45720" rtlCol="0" anchor="t">
            <a:noAutofit/>
          </a:bodyPr>
          <a:lstStyle>
            <a:lvl1pPr algn="l" defTabSz="731520" rtl="0" eaLnBrk="1" latinLnBrk="0" hangingPunct="1">
              <a:lnSpc>
                <a:spcPct val="85000"/>
              </a:lnSpc>
              <a:spcBef>
                <a:spcPct val="0"/>
              </a:spcBef>
              <a:buNone/>
              <a:defRPr sz="6400" kern="1200" spc="-40" baseline="0">
                <a:solidFill>
                  <a:schemeClr val="tx1">
                    <a:lumMod val="85000"/>
                    <a:lumOff val="15000"/>
                  </a:schemeClr>
                </a:solidFill>
                <a:latin typeface="+mj-lt"/>
                <a:ea typeface="+mj-ea"/>
                <a:cs typeface="+mj-cs"/>
              </a:defRPr>
            </a:lvl1pPr>
          </a:lstStyle>
          <a:p>
            <a:pPr algn="ctr"/>
            <a:r>
              <a:rPr lang="en-US" sz="2800" b="1" dirty="0">
                <a:solidFill>
                  <a:srgbClr val="0C4B8A"/>
                </a:solidFill>
                <a:latin typeface="Adobe Handwriting Frank" panose="03080402040302070206" pitchFamily="66" charset="0"/>
                <a:ea typeface="Open Sans" panose="020B0606030504020204" pitchFamily="34" charset="0"/>
                <a:cs typeface="Open Sans" panose="020B0606030504020204" pitchFamily="34" charset="0"/>
              </a:rPr>
              <a:t>Live And Work Here</a:t>
            </a:r>
          </a:p>
        </p:txBody>
      </p:sp>
      <p:sp>
        <p:nvSpPr>
          <p:cNvPr id="9" name="Rectangle 8">
            <a:extLst>
              <a:ext uri="{FF2B5EF4-FFF2-40B4-BE49-F238E27FC236}">
                <a16:creationId xmlns:a16="http://schemas.microsoft.com/office/drawing/2014/main" id="{80A6A87F-5790-2610-B18E-B3CC2F675E9C}"/>
              </a:ext>
            </a:extLst>
          </p:cNvPr>
          <p:cNvSpPr/>
          <p:nvPr/>
        </p:nvSpPr>
        <p:spPr>
          <a:xfrm>
            <a:off x="1828800" y="8217324"/>
            <a:ext cx="3657600" cy="646331"/>
          </a:xfrm>
          <a:prstGeom prst="rect">
            <a:avLst/>
          </a:prstGeom>
        </p:spPr>
        <p:txBody>
          <a:bodyPr wrap="square">
            <a:spAutoFit/>
          </a:bodyPr>
          <a:lstStyle/>
          <a:p>
            <a:pPr algn="ctr"/>
            <a:r>
              <a:rPr lang="it-IT" sz="1400" b="1" dirty="0">
                <a:solidFill>
                  <a:srgbClr val="0C4B8A"/>
                </a:solidFill>
                <a:latin typeface="Open Sans" panose="020B0606030504020204" pitchFamily="34" charset="0"/>
                <a:ea typeface="Open Sans" panose="020B0606030504020204" pitchFamily="34" charset="0"/>
                <a:cs typeface="Open Sans" panose="020B0606030504020204" pitchFamily="34" charset="0"/>
              </a:rPr>
              <a:t>John Vance</a:t>
            </a:r>
          </a:p>
          <a:p>
            <a:pPr algn="ctr"/>
            <a:r>
              <a:rPr lang="it-IT" sz="1100" dirty="0">
                <a:solidFill>
                  <a:srgbClr val="0C4B8A"/>
                </a:solidFill>
                <a:latin typeface="Open Sans" panose="020B0606030504020204" pitchFamily="34" charset="0"/>
                <a:ea typeface="Open Sans" panose="020B0606030504020204" pitchFamily="34" charset="0"/>
                <a:cs typeface="Open Sans" panose="020B0606030504020204" pitchFamily="34" charset="0"/>
              </a:rPr>
              <a:t>843-814-0039</a:t>
            </a:r>
          </a:p>
          <a:p>
            <a:pPr algn="ctr"/>
            <a:r>
              <a:rPr lang="it-IT" sz="1100" dirty="0">
                <a:solidFill>
                  <a:srgbClr val="0C4B8A"/>
                </a:solidFill>
                <a:latin typeface="Open Sans" panose="020B0606030504020204" pitchFamily="34" charset="0"/>
                <a:ea typeface="Open Sans" panose="020B0606030504020204" pitchFamily="34" charset="0"/>
                <a:cs typeface="Open Sans" panose="020B0606030504020204" pitchFamily="34" charset="0"/>
                <a:hlinkClick r:id="rId10">
                  <a:extLst>
                    <a:ext uri="{A12FA001-AC4F-418D-AE19-62706E023703}">
                      <ahyp:hlinkClr xmlns:ahyp="http://schemas.microsoft.com/office/drawing/2018/hyperlinkcolor" val="tx"/>
                    </a:ext>
                  </a:extLst>
                </a:hlinkClick>
              </a:rPr>
              <a:t>jcvance29483@gmail.com</a:t>
            </a:r>
            <a:endParaRPr lang="it-IT" sz="1100" dirty="0">
              <a:solidFill>
                <a:srgbClr val="0C4B8A"/>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026" name="Picture 2" descr="Agent Photo">
            <a:extLst>
              <a:ext uri="{FF2B5EF4-FFF2-40B4-BE49-F238E27FC236}">
                <a16:creationId xmlns:a16="http://schemas.microsoft.com/office/drawing/2014/main" id="{F474266A-F9E7-58AC-6372-4946AC14958A}"/>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28600" y="8144198"/>
            <a:ext cx="1006580" cy="79258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gent Logo">
            <a:extLst>
              <a:ext uri="{FF2B5EF4-FFF2-40B4-BE49-F238E27FC236}">
                <a16:creationId xmlns:a16="http://schemas.microsoft.com/office/drawing/2014/main" id="{C97E1AE8-D5FF-4087-495B-F836CC9BCAA9}"/>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257823" y="8142725"/>
            <a:ext cx="795528" cy="795528"/>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06F31B0D-6800-D0C5-041E-930B859C4C5D}"/>
              </a:ext>
            </a:extLst>
          </p:cNvPr>
          <p:cNvSpPr/>
          <p:nvPr/>
        </p:nvSpPr>
        <p:spPr>
          <a:xfrm>
            <a:off x="6058223" y="3551196"/>
            <a:ext cx="960398" cy="215444"/>
          </a:xfrm>
          <a:prstGeom prst="rect">
            <a:avLst/>
          </a:prstGeom>
        </p:spPr>
        <p:txBody>
          <a:bodyPr wrap="square">
            <a:spAutoFit/>
          </a:bodyPr>
          <a:lstStyle/>
          <a:p>
            <a:pPr algn="ctr"/>
            <a:r>
              <a:rPr lang="it-IT" sz="800" b="1" dirty="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VIRTUAL TOUR</a:t>
            </a:r>
            <a:endParaRPr lang="it-IT" sz="600" b="1" dirty="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844080098"/>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142</TotalTime>
  <Words>164</Words>
  <Application>Microsoft Office PowerPoint</Application>
  <PresentationFormat>Custom</PresentationFormat>
  <Paragraphs>8</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Adobe Handwriting Frank</vt:lpstr>
      <vt:lpstr>Calibri</vt:lpstr>
      <vt:lpstr>Calibri Light</vt:lpstr>
      <vt:lpstr>Open Sans</vt:lpstr>
      <vt:lpstr>Retrospect</vt:lpstr>
      <vt:lpstr>9 Iron Forge Alley  Charleston, SC 29403 | MLS# 24026914 | $910,000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Pre-Construction Invitation  Hyde Park Circle</dc:title>
  <dc:creator>A. Thomas</dc:creator>
  <cp:lastModifiedBy>A. Thomas Price</cp:lastModifiedBy>
  <cp:revision>26</cp:revision>
  <dcterms:created xsi:type="dcterms:W3CDTF">2015-07-01T15:18:43Z</dcterms:created>
  <dcterms:modified xsi:type="dcterms:W3CDTF">2025-06-10T13:31:20Z</dcterms:modified>
</cp:coreProperties>
</file>