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6156960" cy="41046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63640" y="0"/>
            <a:ext cx="1508760" cy="1007238"/>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6236209" y="0"/>
            <a:ext cx="6146798" cy="523220"/>
          </a:xfrm>
          <a:prstGeom prst="rect">
            <a:avLst/>
          </a:prstGeom>
          <a:noFill/>
          <a:ln>
            <a:noFill/>
          </a:ln>
        </p:spPr>
        <p:txBody>
          <a:bodyPr wrap="square">
            <a:spAutoFit/>
          </a:bodyPr>
          <a:lstStyle/>
          <a:p>
            <a:pPr algn="ctr"/>
            <a:r>
              <a:rPr lang="en-US" sz="2800" b="1" i="1" dirty="0">
                <a:solidFill>
                  <a:srgbClr val="FFFF00"/>
                </a:solidFill>
                <a:latin typeface="Gabriola" panose="04040605051002020D02" pitchFamily="82" charset="0"/>
              </a:rPr>
              <a:t>Ashborough on Lake w/Dock only $375,000</a:t>
            </a:r>
          </a:p>
        </p:txBody>
      </p:sp>
      <p:sp>
        <p:nvSpPr>
          <p:cNvPr id="2" name="Title 1"/>
          <p:cNvSpPr>
            <a:spLocks noGrp="1"/>
          </p:cNvSpPr>
          <p:nvPr>
            <p:ph type="ctrTitle"/>
          </p:nvPr>
        </p:nvSpPr>
        <p:spPr>
          <a:xfrm>
            <a:off x="9144" y="4159043"/>
            <a:ext cx="6146799" cy="641557"/>
          </a:xfrm>
        </p:spPr>
        <p:txBody>
          <a:bodyPr anchor="ctr">
            <a:noAutofit/>
          </a:bodyPr>
          <a:lstStyle/>
          <a:p>
            <a:r>
              <a:rPr lang="en-US" sz="2800" b="1" dirty="0">
                <a:latin typeface="Georgia" panose="02040502050405020303" pitchFamily="18" charset="0"/>
                <a:cs typeface="Microsoft Sans Serif" panose="020B0604020202020204" pitchFamily="34" charset="0"/>
              </a:rPr>
              <a:t>9 Pony Lane</a:t>
            </a:r>
            <a:br>
              <a:rPr lang="en-US" sz="2400" b="1" dirty="0">
                <a:latin typeface="Georgia" panose="02040502050405020303" pitchFamily="18" charset="0"/>
                <a:cs typeface="Microsoft Sans Serif" panose="020B0604020202020204" pitchFamily="34" charset="0"/>
              </a:rPr>
            </a:br>
            <a:r>
              <a:rPr lang="en-US" sz="1500" b="1" dirty="0">
                <a:latin typeface="Georgia" panose="02040502050405020303" pitchFamily="18" charset="0"/>
                <a:cs typeface="Microsoft Sans Serif" panose="020B0604020202020204" pitchFamily="34" charset="0"/>
              </a:rPr>
              <a:t>Charleston, SC 29407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MLS# 19019818 </a:t>
            </a:r>
            <a:r>
              <a:rPr lang="en-US" sz="1500" b="1" dirty="0">
                <a:latin typeface="Trebuchet MS" panose="020B0603020202020204" pitchFamily="34" charset="0"/>
                <a:cs typeface="Microsoft Sans Serif" panose="020B0604020202020204" pitchFamily="34" charset="0"/>
              </a:rPr>
              <a:t>· </a:t>
            </a:r>
            <a:r>
              <a:rPr lang="en-US" sz="1500" b="1" dirty="0">
                <a:latin typeface="Georgia" panose="02040502050405020303" pitchFamily="18" charset="0"/>
                <a:cs typeface="Microsoft Sans Serif" panose="020B0604020202020204" pitchFamily="34" charset="0"/>
              </a:rPr>
              <a:t>$400,000</a:t>
            </a:r>
          </a:p>
        </p:txBody>
      </p:sp>
      <p:sp>
        <p:nvSpPr>
          <p:cNvPr id="3" name="Subtitle 2"/>
          <p:cNvSpPr>
            <a:spLocks noGrp="1"/>
          </p:cNvSpPr>
          <p:nvPr>
            <p:ph type="subTitle" idx="1"/>
          </p:nvPr>
        </p:nvSpPr>
        <p:spPr>
          <a:xfrm>
            <a:off x="-1" y="5014135"/>
            <a:ext cx="6183374" cy="3750558"/>
          </a:xfrm>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Well appointed contemporary home in desirable Marsh Cove! This is an easy commute to Boeing, Historic Downtown Charleston, MUSC, College of Charleston, St Francis Hospital plus so much more. Downstairs features bamboo hardwood and tile flooring, crown moldings and vaulted ceilings; formal living and dining rooms; a family room with fireplace and built-in book shelves; eat-in kitchen newer cabinets, granite counters and backsplash. Home has laundry/utility room plus an amazing 468 </a:t>
            </a:r>
            <a:r>
              <a:rPr lang="en-US" sz="1600" dirty="0" err="1">
                <a:solidFill>
                  <a:schemeClr val="tx1"/>
                </a:solidFill>
                <a:latin typeface="Georgia" panose="02040502050405020303" pitchFamily="18" charset="0"/>
                <a:cs typeface="Microsoft Sans Serif" panose="020B0604020202020204" pitchFamily="34" charset="0"/>
              </a:rPr>
              <a:t>sqft</a:t>
            </a:r>
            <a:r>
              <a:rPr lang="en-US" sz="1600" dirty="0">
                <a:solidFill>
                  <a:schemeClr val="tx1"/>
                </a:solidFill>
                <a:latin typeface="Georgia" panose="02040502050405020303" pitchFamily="18" charset="0"/>
                <a:cs typeface="Microsoft Sans Serif" panose="020B0604020202020204" pitchFamily="34" charset="0"/>
              </a:rPr>
              <a:t> bonus room addition that has enough space for a home office/4th bedroom or artists studio. Upstairs features large master suite with walk-in closet, dual sinks and custom tiled shower. When you're ready for some relaxation. Two good size guest bedrooms and a guest bath. You won't be disappointed by the large screened porch with attached deck which is perfect for grilling and entertaining family and friends. There is a pool and tennis court within the neighborhood plus you are only 20 minutes to area beaches.</a:t>
            </a:r>
          </a:p>
        </p:txBody>
      </p:sp>
      <p:sp>
        <p:nvSpPr>
          <p:cNvPr id="10" name="Down Ribbon 9"/>
          <p:cNvSpPr/>
          <p:nvPr/>
        </p:nvSpPr>
        <p:spPr>
          <a:xfrm>
            <a:off x="328775" y="76200"/>
            <a:ext cx="5507537"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800" b="1" i="1" dirty="0">
                <a:solidFill>
                  <a:schemeClr val="tx1"/>
                </a:solidFill>
                <a:latin typeface="Gabriola" panose="04040605051002020D02" pitchFamily="82" charset="0"/>
              </a:rPr>
              <a:t>New Listing in Marsh Cove!</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63640" y="1104164"/>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6263640" y="2211501"/>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263640" y="6640849"/>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263640" y="5532460"/>
            <a:ext cx="1508760" cy="1007944"/>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263640" y="3318139"/>
            <a:ext cx="1508760" cy="1007238"/>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263640" y="4422296"/>
            <a:ext cx="1508760" cy="1013598"/>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263640" y="7748184"/>
            <a:ext cx="1508760"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CC4F56-1DDF-48E7-B468-0738E9A8B8A4}"/>
              </a:ext>
            </a:extLst>
          </p:cNvPr>
          <p:cNvSpPr/>
          <p:nvPr/>
        </p:nvSpPr>
        <p:spPr>
          <a:xfrm>
            <a:off x="-4148378" y="4868345"/>
            <a:ext cx="3886200" cy="1323439"/>
          </a:xfrm>
          <a:prstGeom prst="rect">
            <a:avLst/>
          </a:prstGeom>
        </p:spPr>
        <p:txBody>
          <a:bodyPr>
            <a:spAutoFit/>
          </a:bodyPr>
          <a:lstStyle/>
          <a:p>
            <a:r>
              <a:rPr lang="en-US" b="1" i="1" dirty="0">
                <a:solidFill>
                  <a:srgbClr val="FF0000"/>
                </a:solidFill>
                <a:latin typeface="Georgia" panose="02040502050405020303" pitchFamily="18" charset="0"/>
                <a:cs typeface="Microsoft Sans Serif" panose="020B0604020202020204" pitchFamily="34" charset="0"/>
              </a:rPr>
              <a:t>Seller will pay buyer's agent $5,000 at closing</a:t>
            </a:r>
          </a:p>
          <a:p>
            <a:r>
              <a:rPr lang="en-US" b="1" i="1" dirty="0">
                <a:solidFill>
                  <a:srgbClr val="FF0000"/>
                </a:solidFill>
                <a:latin typeface="Georgia" panose="02040502050405020303" pitchFamily="18" charset="0"/>
                <a:cs typeface="Microsoft Sans Serif" panose="020B0604020202020204" pitchFamily="34" charset="0"/>
              </a:rPr>
              <a:t>with accepted offer by noon June 7, 2019!</a:t>
            </a:r>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248</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9 Pony Lane Charleston, SC 29407 · MLS# 19019818 · $400,000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75</cp:revision>
  <dcterms:created xsi:type="dcterms:W3CDTF">2006-08-16T00:00:00Z</dcterms:created>
  <dcterms:modified xsi:type="dcterms:W3CDTF">2019-08-02T18:05:15Z</dcterms:modified>
</cp:coreProperties>
</file>