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972" r:id="rId2"/>
  </p:sldMasterIdLst>
  <p:notesMasterIdLst>
    <p:notesMasterId r:id="rId4"/>
  </p:notesMasterIdLst>
  <p:handoutMasterIdLst>
    <p:handoutMasterId r:id="rId5"/>
  </p:handoutMasterIdLst>
  <p:sldIdLst>
    <p:sldId id="256" r:id="rId3"/>
  </p:sldIdLst>
  <p:sldSz cx="9144000" cy="7315200"/>
  <p:notesSz cx="7077075" cy="9363075"/>
  <p:defaultTextStyle>
    <a:defPPr>
      <a:defRPr lang="en-US"/>
    </a:defPPr>
    <a:lvl1pPr marL="0" algn="l" defTabSz="91429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46" algn="l" defTabSz="91429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92" algn="l" defTabSz="91429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38" algn="l" defTabSz="91429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84" algn="l" defTabSz="91429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30" algn="l" defTabSz="91429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76" algn="l" defTabSz="91429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22" algn="l" defTabSz="91429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68" algn="l" defTabSz="91429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C6600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535" autoAdjust="0"/>
    <p:restoredTop sz="94660"/>
  </p:normalViewPr>
  <p:slideViewPr>
    <p:cSldViewPr>
      <p:cViewPr varScale="1">
        <p:scale>
          <a:sx n="64" d="100"/>
          <a:sy n="64" d="100"/>
        </p:scale>
        <p:origin x="1404" y="60"/>
      </p:cViewPr>
      <p:guideLst>
        <p:guide orient="horz" pos="2304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7050" cy="468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438" y="0"/>
            <a:ext cx="3067050" cy="468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998219-3507-46C0-A58B-1920AB443145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93175"/>
            <a:ext cx="3067050" cy="468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438" y="8893175"/>
            <a:ext cx="3067050" cy="468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28870F-44FF-4186-AA53-E3BF80A442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3879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5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r">
              <a:defRPr sz="1200"/>
            </a:lvl1pPr>
          </a:lstStyle>
          <a:p>
            <a:fld id="{4A844E22-520A-4417-A335-6A6771B85926}" type="datetimeFigureOut">
              <a:rPr lang="en-US" smtClean="0"/>
              <a:pPr/>
              <a:t>11/23/2020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43025" y="701675"/>
            <a:ext cx="4391025" cy="35115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936" tIns="46968" rIns="93936" bIns="46968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447461"/>
            <a:ext cx="5661660" cy="4213384"/>
          </a:xfrm>
          <a:prstGeom prst="rect">
            <a:avLst/>
          </a:prstGeom>
        </p:spPr>
        <p:txBody>
          <a:bodyPr vert="horz" lIns="93936" tIns="46968" rIns="93936" bIns="4696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5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r">
              <a:defRPr sz="1200"/>
            </a:lvl1pPr>
          </a:lstStyle>
          <a:p>
            <a:fld id="{7D67B12F-A8E7-4E0B-BCB0-07E37543551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25495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9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46" algn="l" defTabSz="91429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92" algn="l" defTabSz="91429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38" algn="l" defTabSz="91429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84" algn="l" defTabSz="91429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30" algn="l" defTabSz="91429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76" algn="l" defTabSz="91429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22" algn="l" defTabSz="91429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168" algn="l" defTabSz="91429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44613" y="701675"/>
            <a:ext cx="4387850" cy="35115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67B12F-A8E7-4E0B-BCB0-07E375435515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72455"/>
            <a:ext cx="7772400" cy="156802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145280"/>
            <a:ext cx="6400800" cy="18694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1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3697D-C1AF-40BE-9377-63DA7EAA0A50}" type="datetime1">
              <a:rPr lang="en-US" smtClean="0"/>
              <a:t>11/23/2020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A60EC-9724-4064-A3C9-452EAA32CA7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81110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8C4D9-0869-4AE0-8D08-319EED55B6C7}" type="datetime1">
              <a:rPr lang="en-US" smtClean="0"/>
              <a:t>11/23/2020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A60EC-9724-4064-A3C9-452EAA32CA7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52778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13268"/>
            <a:ext cx="2057400" cy="665649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13268"/>
            <a:ext cx="6019800" cy="665649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72633-7CAD-4B07-BFF5-9DAEA36CCC3E}" type="datetime1">
              <a:rPr lang="en-US" smtClean="0"/>
              <a:t>11/23/2020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A60EC-9724-4064-A3C9-452EAA32CA7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6540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12970-A525-4B4D-A556-2A195FFAA824}" type="datetime1">
              <a:rPr lang="en-US" smtClean="0"/>
              <a:t>11/23/2020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A60EC-9724-4064-A3C9-452EAA32CA7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0990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700695"/>
            <a:ext cx="7772400" cy="145288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100499"/>
            <a:ext cx="7772400" cy="160019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4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9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3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58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73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87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02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16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BE5D1-AAFD-481C-AD89-0EDD0879054F}" type="datetime1">
              <a:rPr lang="en-US" smtClean="0"/>
              <a:t>11/23/2020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A60EC-9724-4064-A3C9-452EAA32CA7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97312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20336"/>
            <a:ext cx="4038600" cy="514942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0336"/>
            <a:ext cx="4038600" cy="514942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A1A4-746F-402F-84DC-748354D6560F}" type="datetime1">
              <a:rPr lang="en-US" smtClean="0"/>
              <a:t>11/23/2020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A60EC-9724-4064-A3C9-452EAA32CA7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6849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2947"/>
            <a:ext cx="8229600" cy="1219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37456"/>
            <a:ext cx="4040188" cy="68241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46" indent="0">
              <a:buNone/>
              <a:defRPr sz="2000" b="1"/>
            </a:lvl2pPr>
            <a:lvl3pPr marL="914292" indent="0">
              <a:buNone/>
              <a:defRPr sz="1800" b="1"/>
            </a:lvl3pPr>
            <a:lvl4pPr marL="1371438" indent="0">
              <a:buNone/>
              <a:defRPr sz="1600" b="1"/>
            </a:lvl4pPr>
            <a:lvl5pPr marL="1828584" indent="0">
              <a:buNone/>
              <a:defRPr sz="1600" b="1"/>
            </a:lvl5pPr>
            <a:lvl6pPr marL="2285730" indent="0">
              <a:buNone/>
              <a:defRPr sz="1600" b="1"/>
            </a:lvl6pPr>
            <a:lvl7pPr marL="2742876" indent="0">
              <a:buNone/>
              <a:defRPr sz="1600" b="1"/>
            </a:lvl7pPr>
            <a:lvl8pPr marL="3200022" indent="0">
              <a:buNone/>
              <a:defRPr sz="1600" b="1"/>
            </a:lvl8pPr>
            <a:lvl9pPr marL="365716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319869"/>
            <a:ext cx="4040188" cy="421470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9" y="1637456"/>
            <a:ext cx="4041775" cy="68241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46" indent="0">
              <a:buNone/>
              <a:defRPr sz="2000" b="1"/>
            </a:lvl2pPr>
            <a:lvl3pPr marL="914292" indent="0">
              <a:buNone/>
              <a:defRPr sz="1800" b="1"/>
            </a:lvl3pPr>
            <a:lvl4pPr marL="1371438" indent="0">
              <a:buNone/>
              <a:defRPr sz="1600" b="1"/>
            </a:lvl4pPr>
            <a:lvl5pPr marL="1828584" indent="0">
              <a:buNone/>
              <a:defRPr sz="1600" b="1"/>
            </a:lvl5pPr>
            <a:lvl6pPr marL="2285730" indent="0">
              <a:buNone/>
              <a:defRPr sz="1600" b="1"/>
            </a:lvl6pPr>
            <a:lvl7pPr marL="2742876" indent="0">
              <a:buNone/>
              <a:defRPr sz="1600" b="1"/>
            </a:lvl7pPr>
            <a:lvl8pPr marL="3200022" indent="0">
              <a:buNone/>
              <a:defRPr sz="1600" b="1"/>
            </a:lvl8pPr>
            <a:lvl9pPr marL="365716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9" y="2319869"/>
            <a:ext cx="4041775" cy="421470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AA4F1-CAF1-4AA0-926C-E3F853E2DEC8}" type="datetime1">
              <a:rPr lang="en-US" smtClean="0"/>
              <a:t>11/23/2020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A60EC-9724-4064-A3C9-452EAA32CA7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98266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90B33-FC05-4330-AC17-3D05C3C2DAB5}" type="datetime1">
              <a:rPr lang="en-US" smtClean="0"/>
              <a:t>11/23/2020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A60EC-9724-4064-A3C9-452EAA32CA7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11070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481C5-A3D9-45FC-AF84-61F506B8318F}" type="datetime1">
              <a:rPr lang="en-US" smtClean="0"/>
              <a:t>11/23/2020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A60EC-9724-4064-A3C9-452EAA32CA7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2593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4" y="291253"/>
            <a:ext cx="3008313" cy="123952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91258"/>
            <a:ext cx="5111750" cy="624332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4" y="1530778"/>
            <a:ext cx="3008313" cy="5003801"/>
          </a:xfrm>
        </p:spPr>
        <p:txBody>
          <a:bodyPr/>
          <a:lstStyle>
            <a:lvl1pPr marL="0" indent="0">
              <a:buNone/>
              <a:defRPr sz="1400"/>
            </a:lvl1pPr>
            <a:lvl2pPr marL="457146" indent="0">
              <a:buNone/>
              <a:defRPr sz="1200"/>
            </a:lvl2pPr>
            <a:lvl3pPr marL="914292" indent="0">
              <a:buNone/>
              <a:defRPr sz="1000"/>
            </a:lvl3pPr>
            <a:lvl4pPr marL="1371438" indent="0">
              <a:buNone/>
              <a:defRPr sz="900"/>
            </a:lvl4pPr>
            <a:lvl5pPr marL="1828584" indent="0">
              <a:buNone/>
              <a:defRPr sz="900"/>
            </a:lvl5pPr>
            <a:lvl6pPr marL="2285730" indent="0">
              <a:buNone/>
              <a:defRPr sz="900"/>
            </a:lvl6pPr>
            <a:lvl7pPr marL="2742876" indent="0">
              <a:buNone/>
              <a:defRPr sz="900"/>
            </a:lvl7pPr>
            <a:lvl8pPr marL="3200022" indent="0">
              <a:buNone/>
              <a:defRPr sz="900"/>
            </a:lvl8pPr>
            <a:lvl9pPr marL="365716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17605-12EC-4C9D-BE67-E76EFDB2CEF2}" type="datetime1">
              <a:rPr lang="en-US" smtClean="0"/>
              <a:t>11/23/2020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A60EC-9724-4064-A3C9-452EAA32CA7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3841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5120644"/>
            <a:ext cx="5486400" cy="60452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53627"/>
            <a:ext cx="5486400" cy="4389120"/>
          </a:xfrm>
        </p:spPr>
        <p:txBody>
          <a:bodyPr/>
          <a:lstStyle>
            <a:lvl1pPr marL="0" indent="0">
              <a:buNone/>
              <a:defRPr sz="3200"/>
            </a:lvl1pPr>
            <a:lvl2pPr marL="457146" indent="0">
              <a:buNone/>
              <a:defRPr sz="2800"/>
            </a:lvl2pPr>
            <a:lvl3pPr marL="914292" indent="0">
              <a:buNone/>
              <a:defRPr sz="2400"/>
            </a:lvl3pPr>
            <a:lvl4pPr marL="1371438" indent="0">
              <a:buNone/>
              <a:defRPr sz="2000"/>
            </a:lvl4pPr>
            <a:lvl5pPr marL="1828584" indent="0">
              <a:buNone/>
              <a:defRPr sz="2000"/>
            </a:lvl5pPr>
            <a:lvl6pPr marL="2285730" indent="0">
              <a:buNone/>
              <a:defRPr sz="2000"/>
            </a:lvl6pPr>
            <a:lvl7pPr marL="2742876" indent="0">
              <a:buNone/>
              <a:defRPr sz="2000"/>
            </a:lvl7pPr>
            <a:lvl8pPr marL="3200022" indent="0">
              <a:buNone/>
              <a:defRPr sz="2000"/>
            </a:lvl8pPr>
            <a:lvl9pPr marL="3657168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725165"/>
            <a:ext cx="5486400" cy="858519"/>
          </a:xfrm>
        </p:spPr>
        <p:txBody>
          <a:bodyPr/>
          <a:lstStyle>
            <a:lvl1pPr marL="0" indent="0">
              <a:buNone/>
              <a:defRPr sz="1400"/>
            </a:lvl1pPr>
            <a:lvl2pPr marL="457146" indent="0">
              <a:buNone/>
              <a:defRPr sz="1200"/>
            </a:lvl2pPr>
            <a:lvl3pPr marL="914292" indent="0">
              <a:buNone/>
              <a:defRPr sz="1000"/>
            </a:lvl3pPr>
            <a:lvl4pPr marL="1371438" indent="0">
              <a:buNone/>
              <a:defRPr sz="900"/>
            </a:lvl4pPr>
            <a:lvl5pPr marL="1828584" indent="0">
              <a:buNone/>
              <a:defRPr sz="900"/>
            </a:lvl5pPr>
            <a:lvl6pPr marL="2285730" indent="0">
              <a:buNone/>
              <a:defRPr sz="900"/>
            </a:lvl6pPr>
            <a:lvl7pPr marL="2742876" indent="0">
              <a:buNone/>
              <a:defRPr sz="900"/>
            </a:lvl7pPr>
            <a:lvl8pPr marL="3200022" indent="0">
              <a:buNone/>
              <a:defRPr sz="900"/>
            </a:lvl8pPr>
            <a:lvl9pPr marL="365716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BCC5C-D184-4B0E-B1C6-18C2653703B2}" type="datetime1">
              <a:rPr lang="en-US" smtClean="0"/>
              <a:t>11/23/2020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A60EC-9724-4064-A3C9-452EAA32CA7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83003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92947"/>
            <a:ext cx="8229600" cy="1219200"/>
          </a:xfrm>
          <a:prstGeom prst="rect">
            <a:avLst/>
          </a:prstGeom>
        </p:spPr>
        <p:txBody>
          <a:bodyPr vert="horz" lIns="91429" tIns="45715" rIns="91429" bIns="45715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06880"/>
            <a:ext cx="8229600" cy="4827694"/>
          </a:xfrm>
          <a:prstGeom prst="rect">
            <a:avLst/>
          </a:prstGeom>
        </p:spPr>
        <p:txBody>
          <a:bodyPr vert="horz" lIns="91429" tIns="45715" rIns="91429" bIns="45715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780109"/>
            <a:ext cx="2133600" cy="389467"/>
          </a:xfrm>
          <a:prstGeom prst="rect">
            <a:avLst/>
          </a:prstGeom>
        </p:spPr>
        <p:txBody>
          <a:bodyPr vert="horz" lIns="91429" tIns="45715" rIns="91429" bIns="45715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B56C56-0E49-49E5-BA14-A061EB9549A4}" type="datetime1">
              <a:rPr lang="en-US" smtClean="0"/>
              <a:t>11/23/2020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780109"/>
            <a:ext cx="2895600" cy="389467"/>
          </a:xfrm>
          <a:prstGeom prst="rect">
            <a:avLst/>
          </a:prstGeom>
        </p:spPr>
        <p:txBody>
          <a:bodyPr vert="horz" lIns="91429" tIns="45715" rIns="91429" bIns="45715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780109"/>
            <a:ext cx="2133600" cy="389467"/>
          </a:xfrm>
          <a:prstGeom prst="rect">
            <a:avLst/>
          </a:prstGeom>
        </p:spPr>
        <p:txBody>
          <a:bodyPr vert="horz" lIns="91429" tIns="45715" rIns="91429" bIns="45715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0A60EC-9724-4064-A3C9-452EAA32CA7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9014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73" r:id="rId1"/>
    <p:sldLayoutId id="2147483974" r:id="rId2"/>
    <p:sldLayoutId id="2147483975" r:id="rId3"/>
    <p:sldLayoutId id="2147483976" r:id="rId4"/>
    <p:sldLayoutId id="2147483977" r:id="rId5"/>
    <p:sldLayoutId id="2147483978" r:id="rId6"/>
    <p:sldLayoutId id="2147483979" r:id="rId7"/>
    <p:sldLayoutId id="2147483980" r:id="rId8"/>
    <p:sldLayoutId id="2147483981" r:id="rId9"/>
    <p:sldLayoutId id="2147483982" r:id="rId10"/>
    <p:sldLayoutId id="2147483983" r:id="rId11"/>
  </p:sldLayoutIdLst>
  <p:hf sldNum="0" hdr="0" ftr="0"/>
  <p:txStyles>
    <p:titleStyle>
      <a:lvl1pPr algn="ctr" defTabSz="914292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59" indent="-342859" algn="l" defTabSz="914292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62" indent="-285717" algn="l" defTabSz="914292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65" indent="-228573" algn="l" defTabSz="914292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11" indent="-228573" algn="l" defTabSz="914292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57" indent="-228573" algn="l" defTabSz="914292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03" indent="-228573" algn="l" defTabSz="91429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449" indent="-228573" algn="l" defTabSz="91429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95" indent="-228573" algn="l" defTabSz="91429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741" indent="-228573" algn="l" defTabSz="91429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9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46" algn="l" defTabSz="91429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92" algn="l" defTabSz="91429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38" algn="l" defTabSz="91429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84" algn="l" defTabSz="91429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30" algn="l" defTabSz="91429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76" algn="l" defTabSz="91429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22" algn="l" defTabSz="91429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168" algn="l" defTabSz="91429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793621" y="5145742"/>
            <a:ext cx="1022221" cy="2169457"/>
          </a:xfrm>
        </p:spPr>
        <p:txBody>
          <a:bodyPr vert="vert270" anchor="t">
            <a:normAutofit/>
          </a:bodyPr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A1-GLASS</a:t>
            </a: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 rot="10800000">
            <a:off x="8883779" y="5145742"/>
            <a:ext cx="1022221" cy="2169458"/>
          </a:xfrm>
          <a:prstGeom prst="rect">
            <a:avLst/>
          </a:prstGeom>
        </p:spPr>
        <p:txBody>
          <a:bodyPr vert="vert270" lIns="91429" tIns="45715" rIns="91429" bIns="45715" rtlCol="0" anchor="t">
            <a:norm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en-US" sz="320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A1-GLASS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" y="2335145"/>
            <a:ext cx="9143998" cy="3123922"/>
          </a:xfrm>
          <a:prstGeom prst="rect">
            <a:avLst/>
          </a:prstGeom>
          <a:noFill/>
        </p:spPr>
        <p:txBody>
          <a:bodyPr wrap="square" lIns="91429" tIns="45715" rIns="91429" bIns="45715" rtlCol="0">
            <a:spAutoFit/>
          </a:bodyPr>
          <a:lstStyle/>
          <a:p>
            <a:pPr algn="ctr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       A-1 Glass is a company servicing installation of custom shower doors, insulated glass windows, custom mirror and shelving. We dedicate our services to all counties in the South Carolina area.</a:t>
            </a:r>
          </a:p>
          <a:p>
            <a:pPr algn="ctr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Our mission is to become the most desirable company to work within to strengthen our relationships with our valued customers. Building a reputation for reliability, quality, service, and convenience. We honor our commitments. We are consistent and fair. We genuinely care and sincerely appreciate your patronage. </a:t>
            </a:r>
          </a:p>
          <a:p>
            <a:pPr algn="ctr"/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600" b="1" u="sng" dirty="0">
                <a:latin typeface="Arial" panose="020B0604020202020204" pitchFamily="34" charset="0"/>
                <a:cs typeface="Arial" panose="020B0604020202020204" pitchFamily="34" charset="0"/>
              </a:rPr>
              <a:t>Certified Glass Technician Since 1999</a:t>
            </a:r>
          </a:p>
          <a:p>
            <a:pPr algn="ctr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* Custom Shower Units * Windows * Glass Replacements * Mirrors * Tabletops * Wire Shelving</a:t>
            </a:r>
          </a:p>
          <a:p>
            <a:pPr algn="ctr"/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Call us today! 843-225-4564</a:t>
            </a: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748157" y="5507422"/>
            <a:ext cx="1647686" cy="1359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 flipH="1">
            <a:off x="838200" y="6915101"/>
            <a:ext cx="7467600" cy="400099"/>
          </a:xfrm>
          <a:prstGeom prst="rect">
            <a:avLst/>
          </a:prstGeom>
          <a:noFill/>
        </p:spPr>
        <p:txBody>
          <a:bodyPr wrap="square" lIns="91429" tIns="45715" rIns="91429" bIns="45715" rtlCol="0">
            <a:spAutoFit/>
          </a:bodyPr>
          <a:lstStyle/>
          <a:p>
            <a:pPr algn="ctr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a1glasscharleston.com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77001" y="-381000"/>
            <a:ext cx="2601234" cy="369332"/>
          </a:xfrm>
          <a:prstGeom prst="rect">
            <a:avLst/>
          </a:prstGeom>
          <a:noFill/>
        </p:spPr>
        <p:txBody>
          <a:bodyPr wrap="square" lIns="91429" tIns="45715" rIns="91429" bIns="45715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</a:rPr>
              <a:t> IN GLASS DOGGY DOOR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610533" y="-457200"/>
            <a:ext cx="233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   </a:t>
            </a:r>
            <a:r>
              <a:rPr lang="en-US" dirty="0">
                <a:solidFill>
                  <a:srgbClr val="FF0000"/>
                </a:solidFill>
              </a:rPr>
              <a:t>FOGGY WINDOWS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" y="-457200"/>
            <a:ext cx="26669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SHOWER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DOORS</a:t>
            </a:r>
          </a:p>
        </p:txBody>
      </p:sp>
      <p:pic>
        <p:nvPicPr>
          <p:cNvPr id="10" name="Picture 9" descr="A picture containing indoor, kitchen, cabinet, stove&#10;&#10;Description automatically generated">
            <a:extLst>
              <a:ext uri="{FF2B5EF4-FFF2-40B4-BE49-F238E27FC236}">
                <a16:creationId xmlns:a16="http://schemas.microsoft.com/office/drawing/2014/main" id="{0FBC3929-A703-4A4D-8C50-864694205C5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87987" y="438573"/>
            <a:ext cx="2169456" cy="1627092"/>
          </a:xfrm>
          <a:prstGeom prst="rect">
            <a:avLst/>
          </a:prstGeom>
        </p:spPr>
      </p:pic>
      <p:pic>
        <p:nvPicPr>
          <p:cNvPr id="20" name="Picture 19" descr="The inside of a building&#10;&#10;Description automatically generated">
            <a:extLst>
              <a:ext uri="{FF2B5EF4-FFF2-40B4-BE49-F238E27FC236}">
                <a16:creationId xmlns:a16="http://schemas.microsoft.com/office/drawing/2014/main" id="{CE0F31AD-D514-4C86-BFC1-423632035E79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710155" y="437887"/>
            <a:ext cx="2163971" cy="1622978"/>
          </a:xfrm>
          <a:prstGeom prst="rect">
            <a:avLst/>
          </a:prstGeom>
        </p:spPr>
      </p:pic>
      <p:pic>
        <p:nvPicPr>
          <p:cNvPr id="22" name="Picture 21" descr="A picture containing indoor, building, small, sitting&#10;&#10;Description automatically generated">
            <a:extLst>
              <a:ext uri="{FF2B5EF4-FFF2-40B4-BE49-F238E27FC236}">
                <a16:creationId xmlns:a16="http://schemas.microsoft.com/office/drawing/2014/main" id="{9893336E-F79F-4072-B978-0D19240C7B34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503499" y="437887"/>
            <a:ext cx="2163972" cy="1622979"/>
          </a:xfrm>
          <a:prstGeom prst="rect">
            <a:avLst/>
          </a:prstGeom>
        </p:spPr>
      </p:pic>
      <p:pic>
        <p:nvPicPr>
          <p:cNvPr id="24" name="Picture 23" descr="A room with a sink and a window&#10;&#10;Description automatically generated">
            <a:extLst>
              <a:ext uri="{FF2B5EF4-FFF2-40B4-BE49-F238E27FC236}">
                <a16:creationId xmlns:a16="http://schemas.microsoft.com/office/drawing/2014/main" id="{005B34D9-B49A-4411-B803-7ACE78C723D7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296842" y="437887"/>
            <a:ext cx="2163973" cy="1622980"/>
          </a:xfrm>
          <a:prstGeom prst="rect">
            <a:avLst/>
          </a:prstGeom>
        </p:spPr>
      </p:pic>
      <p:pic>
        <p:nvPicPr>
          <p:cNvPr id="26" name="Picture 25" descr="A large brick building&#10;&#10;Description automatically generated">
            <a:extLst>
              <a:ext uri="{FF2B5EF4-FFF2-40B4-BE49-F238E27FC236}">
                <a16:creationId xmlns:a16="http://schemas.microsoft.com/office/drawing/2014/main" id="{D7A2860D-7CB4-4FDE-A2EE-511C4B312AB2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093997" y="434077"/>
            <a:ext cx="2133496" cy="160012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FAC62D7E-BA34-4D61-A1A8-4440FF29C2C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131</Words>
  <Application>Microsoft Office PowerPoint</Application>
  <PresentationFormat>Custom</PresentationFormat>
  <Paragraphs>14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A1-GLASS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2011-12-08T17:40:59Z</dcterms:created>
  <dcterms:modified xsi:type="dcterms:W3CDTF">2020-11-23T18:46:26Z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TC300054109990</vt:lpwstr>
  </property>
</Properties>
</file>