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EFE"/>
    <a:srgbClr val="F8F8F8"/>
    <a:srgbClr val="F2F2F2"/>
    <a:srgbClr val="C61211"/>
    <a:srgbClr val="118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1548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966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397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151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24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82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40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195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12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865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250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134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834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6857999" cy="7226300"/>
          </a:xfrm>
          <a:prstGeom prst="rect">
            <a:avLst/>
          </a:prstGeom>
          <a:gradFill>
            <a:gsLst>
              <a:gs pos="0">
                <a:srgbClr val="F2F2F2"/>
              </a:gs>
              <a:gs pos="7000">
                <a:srgbClr val="F8F8F8"/>
              </a:gs>
              <a:gs pos="83000">
                <a:srgbClr val="F8F8F8"/>
              </a:gs>
              <a:gs pos="100000">
                <a:srgbClr val="FEFEFE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048759"/>
            <a:ext cx="6858000" cy="4936241"/>
          </a:xfrm>
        </p:spPr>
        <p:txBody>
          <a:bodyPr anchor="ctr">
            <a:normAutofit/>
          </a:bodyPr>
          <a:lstStyle/>
          <a:p>
            <a:r>
              <a:rPr lang="en-US" sz="2400" b="1" u="sng" dirty="0" smtClean="0">
                <a:solidFill>
                  <a:srgbClr val="C6121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Offering</a:t>
            </a:r>
            <a:r>
              <a:rPr lang="en-US" sz="2400" b="1" u="sng" dirty="0">
                <a:solidFill>
                  <a:srgbClr val="C6121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rgbClr val="C6121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Painting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rgbClr val="C6121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Sheetrock Repair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rgbClr val="C6121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Trim Wood Replacement For CL-100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rgbClr val="C6121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Handyman Repairs</a:t>
            </a:r>
          </a:p>
          <a:p>
            <a:endParaRPr lang="en-US" sz="2400" dirty="0">
              <a:solidFill>
                <a:srgbClr val="C6121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solidFill>
                  <a:srgbClr val="C6121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10% discount for military or Senior Citizens</a:t>
            </a:r>
          </a:p>
          <a:p>
            <a:endParaRPr lang="en-US" sz="2400" dirty="0">
              <a:solidFill>
                <a:srgbClr val="C6121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solidFill>
                  <a:srgbClr val="C6121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Veteran-owned business </a:t>
            </a:r>
            <a:endParaRPr lang="en-US" sz="2400" dirty="0" smtClean="0">
              <a:solidFill>
                <a:srgbClr val="C6121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71712" y="731992"/>
            <a:ext cx="4686287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>
                <a:solidFill>
                  <a:srgbClr val="C6121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A Better Morrow LLC 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000" y="7008574"/>
            <a:ext cx="2159000" cy="21590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48" y="1524"/>
            <a:ext cx="2174761" cy="204571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-3048" y="7226300"/>
            <a:ext cx="4422648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u="sng" dirty="0">
                <a:solidFill>
                  <a:srgbClr val="C6121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abettermorrowllc@gmail.com</a:t>
            </a:r>
          </a:p>
          <a:p>
            <a:r>
              <a:rPr lang="en-US" sz="2000" dirty="0">
                <a:solidFill>
                  <a:srgbClr val="C6121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843-356-2346</a:t>
            </a:r>
          </a:p>
          <a:p>
            <a:endParaRPr lang="en-US" dirty="0">
              <a:solidFill>
                <a:srgbClr val="C6121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solidFill>
                  <a:srgbClr val="C6121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Find us on Facebook</a:t>
            </a:r>
            <a:br>
              <a:rPr lang="en-US" sz="1600" dirty="0">
                <a:solidFill>
                  <a:srgbClr val="C6121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rgbClr val="C6121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https://www.facebook.com/A-Better-Morrow-LLC-302160983448266/</a:t>
            </a:r>
            <a:endParaRPr lang="en-US" sz="1600" dirty="0">
              <a:solidFill>
                <a:srgbClr val="C6121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7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Words>32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1861 Cat Tail Row Rice Hollow · Charleston MLS# 15000442 · $285,000</dc:title>
  <dc:creator>CVH360</dc:creator>
  <cp:lastModifiedBy>A. Thomas Price</cp:lastModifiedBy>
  <cp:revision>11</cp:revision>
  <dcterms:created xsi:type="dcterms:W3CDTF">2006-08-16T00:00:00Z</dcterms:created>
  <dcterms:modified xsi:type="dcterms:W3CDTF">2016-06-25T17:09:13Z</dcterms:modified>
</cp:coreProperties>
</file>