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Unique Downtown Property In </a:t>
            </a:r>
            <a:r>
              <a:rPr lang="en-US" sz="2000" b="1" i="1" dirty="0" err="1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Ansonborough</a:t>
            </a:r>
            <a:endParaRPr lang="en-US" sz="2000" b="1" i="1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300" y="753829"/>
            <a:ext cx="4182100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u="sng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have anyone interested in a home with:</a:t>
            </a:r>
          </a:p>
          <a:p>
            <a:endParaRPr lang="en-US" sz="1500" u="sng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bedrooms…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3½ baths…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private walled garden…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off-street parking spot…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just under 2,000 </a:t>
            </a:r>
            <a:r>
              <a:rPr lang="en-US" sz="1500" dirty="0" err="1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 Asking will be $1.6m.</a:t>
            </a:r>
          </a:p>
          <a:p>
            <a:endParaRPr lang="en-US" sz="15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 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A car parked in front of a brick building&#10;&#10;Description automatically generated">
            <a:extLst>
              <a:ext uri="{FF2B5EF4-FFF2-40B4-BE49-F238E27FC236}">
                <a16:creationId xmlns:a16="http://schemas.microsoft.com/office/drawing/2014/main" id="{56EC6549-9656-427A-A90D-C0CD6C40B2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221" y="1270858"/>
            <a:ext cx="2826352" cy="21745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1076617-7CEF-43D9-B8B0-317A75C75D68}"/>
              </a:ext>
            </a:extLst>
          </p:cNvPr>
          <p:cNvSpPr txBox="1"/>
          <p:nvPr/>
        </p:nvSpPr>
        <p:spPr>
          <a:xfrm>
            <a:off x="4314221" y="3500735"/>
            <a:ext cx="28263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pictures available</a:t>
            </a:r>
          </a:p>
          <a:p>
            <a:pPr algn="ctr"/>
            <a:r>
              <a:rPr lang="en-US" sz="1200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upon request…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46</cp:revision>
  <dcterms:created xsi:type="dcterms:W3CDTF">2006-08-16T00:00:00Z</dcterms:created>
  <dcterms:modified xsi:type="dcterms:W3CDTF">2020-11-10T21:15:13Z</dcterms:modified>
</cp:coreProperties>
</file>