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4940" y="8162034"/>
            <a:ext cx="3001312" cy="1175116"/>
          </a:xfrm>
        </p:spPr>
        <p:txBody>
          <a:bodyPr anchor="ctr">
            <a:noAutofit/>
          </a:bodyPr>
          <a:lstStyle/>
          <a:p>
            <a:pPr algn="l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115 Purple Martin Trail</a:t>
            </a:r>
          </a:p>
          <a:p>
            <a:pPr algn="l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MLS# 15026497</a:t>
            </a:r>
          </a:p>
          <a:p>
            <a:pPr algn="l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$250,000</a:t>
            </a:r>
          </a:p>
          <a:p>
            <a:pPr algn="l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4 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Bed | 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2½ Bath</a:t>
            </a:r>
          </a:p>
          <a:p>
            <a:pPr algn="l"/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2,705 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sf</a:t>
            </a:r>
            <a:endParaRPr lang="en-US" sz="1200" b="1" i="1" dirty="0">
              <a:solidFill>
                <a:schemeClr val="accent1"/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" y="-8137"/>
            <a:ext cx="7772399" cy="1648315"/>
          </a:xfrm>
          <a:prstGeom prst="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" y="92750"/>
            <a:ext cx="7772399" cy="144655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Progressive Open House</a:t>
            </a:r>
          </a:p>
          <a:p>
            <a:pPr algn="ctr"/>
            <a:endParaRPr lang="en-US" sz="17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en-US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Wednesday, Nov 4</a:t>
            </a:r>
            <a:r>
              <a:rPr lang="en-US" sz="1700" b="1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th</a:t>
            </a:r>
            <a:r>
              <a:rPr lang="en-US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, from </a:t>
            </a:r>
            <a:r>
              <a:rPr lang="en-US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11:30-1:00</a:t>
            </a:r>
            <a:endParaRPr lang="en-US" sz="17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en-US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Arbor Walk Community</a:t>
            </a:r>
          </a:p>
          <a:p>
            <a:pPr algn="ctr"/>
            <a:r>
              <a:rPr lang="en-US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Lunch / Dessert / Prizes</a:t>
            </a:r>
            <a:endParaRPr lang="en-US" sz="1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42" y="8181972"/>
            <a:ext cx="1673351" cy="1135240"/>
          </a:xfrm>
          <a:prstGeom prst="rect">
            <a:avLst/>
          </a:prstGeom>
          <a:ln>
            <a:solidFill>
              <a:srgbClr val="FFC000"/>
            </a:solidFill>
          </a:ln>
        </p:spPr>
      </p:pic>
      <p:sp>
        <p:nvSpPr>
          <p:cNvPr id="20" name="Subtitle 2"/>
          <p:cNvSpPr txBox="1">
            <a:spLocks/>
          </p:cNvSpPr>
          <p:nvPr/>
        </p:nvSpPr>
        <p:spPr>
          <a:xfrm>
            <a:off x="1794940" y="1747322"/>
            <a:ext cx="3001312" cy="1175116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214 Goldfinch Lane</a:t>
            </a:r>
          </a:p>
          <a:p>
            <a:pPr algn="l"/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MLS# 15026283</a:t>
            </a:r>
          </a:p>
          <a:p>
            <a:pPr algn="l"/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$199,000</a:t>
            </a:r>
          </a:p>
          <a:p>
            <a:pPr algn="l"/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4 Bed | 2 Bath</a:t>
            </a:r>
          </a:p>
          <a:p>
            <a:pPr algn="l"/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1,881 sf</a:t>
            </a:r>
            <a:endParaRPr lang="en-US" sz="1200" b="1" i="1" dirty="0">
              <a:solidFill>
                <a:schemeClr val="accent1"/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492215" y="1980937"/>
            <a:ext cx="3505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Beth </a:t>
            </a:r>
            <a:r>
              <a:rPr lang="en-US" sz="1600" dirty="0" smtClean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Mandell</a:t>
            </a:r>
            <a:endParaRPr lang="en-US" sz="1600" dirty="0"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843-900-1296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bmandell@century21properties.com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42" y="1767260"/>
            <a:ext cx="1673352" cy="1135240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23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053859" y="1928480"/>
            <a:ext cx="615899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Subtitle 2"/>
          <p:cNvSpPr txBox="1">
            <a:spLocks/>
          </p:cNvSpPr>
          <p:nvPr/>
        </p:nvSpPr>
        <p:spPr>
          <a:xfrm>
            <a:off x="1794940" y="3892205"/>
            <a:ext cx="3001312" cy="1175116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472 Dolphin Drive</a:t>
            </a:r>
          </a:p>
          <a:p>
            <a:pPr algn="l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MLS# 15021863</a:t>
            </a:r>
          </a:p>
          <a:p>
            <a:pPr algn="l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$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235,000</a:t>
            </a:r>
          </a:p>
          <a:p>
            <a:pPr algn="l"/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3 Bed | 2½ Bath</a:t>
            </a:r>
          </a:p>
          <a:p>
            <a:pPr algn="l"/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2,377 sf</a:t>
            </a:r>
            <a:endParaRPr lang="en-US" sz="1200" b="1" i="1" dirty="0">
              <a:solidFill>
                <a:schemeClr val="accent1"/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92215" y="4125820"/>
            <a:ext cx="3505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Danielle Fink</a:t>
            </a:r>
            <a:endParaRPr lang="en-US" sz="1600" dirty="0"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843-345-5141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dfinkrealty@gmail.com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42" y="3912143"/>
            <a:ext cx="1673352" cy="1135240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53859" y="4094827"/>
            <a:ext cx="615899" cy="769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Subtitle 2"/>
          <p:cNvSpPr txBox="1">
            <a:spLocks/>
          </p:cNvSpPr>
          <p:nvPr/>
        </p:nvSpPr>
        <p:spPr>
          <a:xfrm>
            <a:off x="1794940" y="6037088"/>
            <a:ext cx="3001312" cy="1175116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116 Purple Martin Trail</a:t>
            </a:r>
          </a:p>
          <a:p>
            <a:pPr algn="l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MLS# 15025305</a:t>
            </a:r>
          </a:p>
          <a:p>
            <a:pPr algn="l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$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208,000</a:t>
            </a:r>
          </a:p>
          <a:p>
            <a:pPr algn="l"/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4 Bed | 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2½ 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Bath</a:t>
            </a:r>
          </a:p>
          <a:p>
            <a:pPr algn="l"/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2,411 sf</a:t>
            </a:r>
            <a:endParaRPr lang="en-US" sz="1200" b="1" i="1" dirty="0">
              <a:solidFill>
                <a:schemeClr val="accent1"/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492215" y="6270703"/>
            <a:ext cx="3505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Tabitha Trite </a:t>
            </a:r>
            <a:endParaRPr lang="en-US" sz="1600" dirty="0" smtClean="0"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843-480-5310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info@howtosellmyhousecharleston.com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42" y="6069651"/>
            <a:ext cx="1673352" cy="1109990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53859" y="6393684"/>
            <a:ext cx="615899" cy="461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>
            <a:spLocks noChangeAspect="1"/>
          </p:cNvSpPr>
          <p:nvPr/>
        </p:nvSpPr>
        <p:spPr>
          <a:xfrm>
            <a:off x="0" y="50298"/>
            <a:ext cx="1183389" cy="1531445"/>
          </a:xfrm>
          <a:prstGeom prst="rect">
            <a:avLst/>
          </a:prstGeom>
          <a:blipFill dpi="0" rotWithShape="1">
            <a:blip r:embed="rId9"/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>
            <a:spLocks noChangeAspect="1"/>
          </p:cNvSpPr>
          <p:nvPr/>
        </p:nvSpPr>
        <p:spPr>
          <a:xfrm>
            <a:off x="6589010" y="50298"/>
            <a:ext cx="1183389" cy="1531445"/>
          </a:xfrm>
          <a:prstGeom prst="rect">
            <a:avLst/>
          </a:prstGeom>
          <a:blipFill dpi="0" rotWithShape="1">
            <a:blip r:embed="rId9"/>
            <a:srcRect/>
            <a:stretch>
              <a:fillRect/>
            </a:stretch>
          </a:blip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ubtitle 2"/>
          <p:cNvSpPr txBox="1">
            <a:spLocks/>
          </p:cNvSpPr>
          <p:nvPr/>
        </p:nvSpPr>
        <p:spPr>
          <a:xfrm>
            <a:off x="93702" y="3010532"/>
            <a:ext cx="7584997" cy="659766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i="1" dirty="0" smtClean="0">
                <a:solidFill>
                  <a:srgbClr val="C00000"/>
                </a:solidFill>
              </a:rPr>
              <a:t>Have A Bite To Eat</a:t>
            </a:r>
          </a:p>
          <a:p>
            <a:r>
              <a:rPr lang="en-US" sz="1200" i="1" dirty="0" smtClean="0">
                <a:solidFill>
                  <a:srgbClr val="C00000"/>
                </a:solidFill>
              </a:rPr>
              <a:t>$100 To Realtor Who Guesses Closest To Selling Price. Paid After Closing.</a:t>
            </a:r>
            <a:endParaRPr lang="en-US" sz="1200" i="1" dirty="0">
              <a:solidFill>
                <a:srgbClr val="C00000"/>
              </a:solidFill>
            </a:endParaRPr>
          </a:p>
        </p:txBody>
      </p:sp>
      <p:sp>
        <p:nvSpPr>
          <p:cNvPr id="34" name="Subtitle 2"/>
          <p:cNvSpPr txBox="1">
            <a:spLocks/>
          </p:cNvSpPr>
          <p:nvPr/>
        </p:nvSpPr>
        <p:spPr>
          <a:xfrm>
            <a:off x="93702" y="5155415"/>
            <a:ext cx="7584997" cy="659766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i="1" dirty="0" smtClean="0">
                <a:solidFill>
                  <a:srgbClr val="C00000"/>
                </a:solidFill>
              </a:rPr>
              <a:t>Enjoy A Tasty Dessert</a:t>
            </a:r>
            <a:endParaRPr lang="en-US" sz="1200" i="1" dirty="0">
              <a:solidFill>
                <a:srgbClr val="C00000"/>
              </a:solidFill>
            </a:endParaRPr>
          </a:p>
        </p:txBody>
      </p:sp>
      <p:sp>
        <p:nvSpPr>
          <p:cNvPr id="35" name="Subtitle 2"/>
          <p:cNvSpPr txBox="1">
            <a:spLocks/>
          </p:cNvSpPr>
          <p:nvPr/>
        </p:nvSpPr>
        <p:spPr>
          <a:xfrm>
            <a:off x="93702" y="7300298"/>
            <a:ext cx="7584997" cy="659766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i="1" dirty="0" smtClean="0">
                <a:solidFill>
                  <a:srgbClr val="C00000"/>
                </a:solidFill>
              </a:rPr>
              <a:t>Leave Your Business Card To Be Entered In A Gift Card Drawing</a:t>
            </a:r>
            <a:endParaRPr lang="en-US" sz="1200" i="1" dirty="0">
              <a:solidFill>
                <a:srgbClr val="C00000"/>
              </a:solidFill>
            </a:endParaRPr>
          </a:p>
        </p:txBody>
      </p:sp>
      <p:sp>
        <p:nvSpPr>
          <p:cNvPr id="36" name="Subtitle 2"/>
          <p:cNvSpPr txBox="1">
            <a:spLocks/>
          </p:cNvSpPr>
          <p:nvPr/>
        </p:nvSpPr>
        <p:spPr>
          <a:xfrm>
            <a:off x="93702" y="9256870"/>
            <a:ext cx="7584997" cy="659766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i="1" dirty="0">
                <a:solidFill>
                  <a:srgbClr val="C00000"/>
                </a:solidFill>
              </a:rPr>
              <a:t>Leave Your Business Card To Be Entered In A Gift Card Drawing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371600" y="3758392"/>
            <a:ext cx="5029200" cy="45719"/>
          </a:xfrm>
          <a:prstGeom prst="rect">
            <a:avLst/>
          </a:prstGeom>
          <a:solidFill>
            <a:schemeClr val="accent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371600" y="5903275"/>
            <a:ext cx="5029200" cy="45719"/>
          </a:xfrm>
          <a:prstGeom prst="rect">
            <a:avLst/>
          </a:prstGeom>
          <a:solidFill>
            <a:schemeClr val="accent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371600" y="8048158"/>
            <a:ext cx="5029200" cy="45719"/>
          </a:xfrm>
          <a:prstGeom prst="rect">
            <a:avLst/>
          </a:prstGeom>
          <a:solidFill>
            <a:schemeClr val="accent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0" y="9750623"/>
            <a:ext cx="7772400" cy="30777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Directions: Bacons Bridge, right on Dolphin, right on Goldfinch.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492215" y="8395649"/>
            <a:ext cx="3505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Tabitha Trite </a:t>
            </a:r>
            <a:endParaRPr lang="en-US" sz="1600" dirty="0" smtClean="0"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843-480-5310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info@howtosellmyhousecharleston.com</a:t>
            </a: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53859" y="8506931"/>
            <a:ext cx="615899" cy="461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135</TotalTime>
  <Words>160</Words>
  <Application>Microsoft Office PowerPoint</Application>
  <PresentationFormat>Custom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Microsoft Sans Serif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26</cp:revision>
  <dcterms:created xsi:type="dcterms:W3CDTF">2006-08-16T00:00:00Z</dcterms:created>
  <dcterms:modified xsi:type="dcterms:W3CDTF">2015-11-02T18:33:52Z</dcterms:modified>
</cp:coreProperties>
</file>