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D050"/>
    <a:srgbClr val="BEAF87"/>
    <a:srgbClr val="3947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6" d="100"/>
          <a:sy n="76" d="100"/>
        </p:scale>
        <p:origin x="3546" y="102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g"/><Relationship Id="rId3" Type="http://schemas.openxmlformats.org/officeDocument/2006/relationships/image" Target="../media/image1.png"/><Relationship Id="rId7" Type="http://schemas.openxmlformats.org/officeDocument/2006/relationships/hyperlink" Target="mailto:elissa.campbell@agentownedrealty.com" TargetMode="External"/><Relationship Id="rId2" Type="http://schemas.openxmlformats.org/officeDocument/2006/relationships/hyperlink" Target="mailto:bmandell@century21properties.com;elissa.campbell@agentownedrealty.com?subject=RSVP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g"/><Relationship Id="rId5" Type="http://schemas.openxmlformats.org/officeDocument/2006/relationships/hyperlink" Target="mailto:scott@explorecharlestonrealestate.com" TargetMode="External"/><Relationship Id="rId4" Type="http://schemas.openxmlformats.org/officeDocument/2006/relationships/image" Target="../media/image2.jpeg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hlinkClick r:id="rId2"/>
          </p:cNvPr>
          <p:cNvSpPr/>
          <p:nvPr/>
        </p:nvSpPr>
        <p:spPr>
          <a:xfrm>
            <a:off x="0" y="4797548"/>
            <a:ext cx="8229600" cy="13979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b="1" i="1" dirty="0">
                <a:solidFill>
                  <a:schemeClr val="tx1"/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BOTH HOMES JUST REDUCED $10,000</a:t>
            </a:r>
          </a:p>
          <a:p>
            <a:pPr algn="ctr"/>
            <a:r>
              <a:rPr lang="en-US" sz="1800" i="1" dirty="0">
                <a:solidFill>
                  <a:schemeClr val="tx1"/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2.5% Buyer Broker Compensation on Both </a:t>
            </a:r>
            <a:r>
              <a:rPr lang="en-US" sz="1800" b="1" i="1" dirty="0">
                <a:solidFill>
                  <a:schemeClr val="tx1"/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PLUS</a:t>
            </a:r>
            <a:r>
              <a:rPr lang="en-US" sz="1800" i="1" dirty="0">
                <a:solidFill>
                  <a:schemeClr val="tx1"/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 $1,000 Agent Bonus with acceptable offer by 9/15 on 1516 Birthright</a:t>
            </a:r>
          </a:p>
          <a:p>
            <a:pPr algn="ctr"/>
            <a:r>
              <a:rPr lang="en-US" sz="1800" i="1" dirty="0">
                <a:solidFill>
                  <a:schemeClr val="tx1"/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Giveaway for "Glass Onion" gift card for visiting both homes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2286000" y="7696200"/>
            <a:ext cx="1685499" cy="542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2" descr="http://photos.flexmls.com/chs/20141006170353314199000000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373"/>
          <a:stretch/>
        </p:blipFill>
        <p:spPr bwMode="auto">
          <a:xfrm>
            <a:off x="8555044" y="3621425"/>
            <a:ext cx="615899" cy="81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1" y="130314"/>
            <a:ext cx="8229600" cy="70788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b="1" i="1" dirty="0">
                <a:ln w="3175">
                  <a:noFill/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DUAL OPEN HOUSE in Ashley Hall Manor</a:t>
            </a:r>
          </a:p>
          <a:p>
            <a:pPr algn="ctr"/>
            <a:r>
              <a:rPr lang="en-US" b="1" i="1" dirty="0">
                <a:ln w="3175">
                  <a:noFill/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Saturday 9/14 12-3PM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D1FCA0FB-2D4A-8B1E-AC2E-CD7FB4C2685A}"/>
              </a:ext>
            </a:extLst>
          </p:cNvPr>
          <p:cNvGrpSpPr/>
          <p:nvPr/>
        </p:nvGrpSpPr>
        <p:grpSpPr>
          <a:xfrm>
            <a:off x="0" y="6620615"/>
            <a:ext cx="8229600" cy="3114364"/>
            <a:chOff x="0" y="1399613"/>
            <a:chExt cx="8229600" cy="3114364"/>
          </a:xfrm>
        </p:grpSpPr>
        <p:sp>
          <p:nvSpPr>
            <p:cNvPr id="5" name="Rectangle 4"/>
            <p:cNvSpPr/>
            <p:nvPr/>
          </p:nvSpPr>
          <p:spPr>
            <a:xfrm>
              <a:off x="4431497" y="3621425"/>
              <a:ext cx="3798103" cy="892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600" dirty="0">
                  <a:latin typeface="Century Gothic" panose="020B0502020202020204" pitchFamily="34" charset="0"/>
                  <a:ea typeface="Open Sans" panose="020B0606030504020204" pitchFamily="34" charset="0"/>
                  <a:cs typeface="Microsoft Sans Serif" panose="020B0604020202020204" pitchFamily="34" charset="0"/>
                </a:rPr>
                <a:t>Scott Baskin</a:t>
              </a:r>
            </a:p>
            <a:p>
              <a:pPr algn="ctr"/>
              <a:r>
                <a:rPr 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entury Gothic" panose="020B0502020202020204" pitchFamily="34" charset="0"/>
                  <a:ea typeface="Open Sans" panose="020B0606030504020204" pitchFamily="34" charset="0"/>
                  <a:cs typeface="Microsoft Sans Serif" panose="020B0604020202020204" pitchFamily="34" charset="0"/>
                </a:rPr>
                <a:t>843-324-4139</a:t>
              </a:r>
            </a:p>
            <a:p>
              <a:pPr algn="ctr"/>
              <a:r>
                <a:rPr 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entury Gothic" panose="020B0502020202020204" pitchFamily="34" charset="0"/>
                  <a:ea typeface="Open Sans" panose="020B0606030504020204" pitchFamily="34" charset="0"/>
                  <a:cs typeface="Microsoft Sans Serif" panose="020B0604020202020204" pitchFamily="34" charset="0"/>
                  <a:hlinkClick r:id="rId5"/>
                </a:rPr>
                <a:t>scott@explorecharlestonrealestate.com</a:t>
              </a:r>
              <a:endPara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endParaRPr>
            </a:p>
            <a:p>
              <a:pPr algn="ctr"/>
              <a:r>
                <a:rPr 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entury Gothic" panose="020B0502020202020204" pitchFamily="34" charset="0"/>
                  <a:ea typeface="Open Sans" panose="020B0606030504020204" pitchFamily="34" charset="0"/>
                  <a:cs typeface="Microsoft Sans Serif" panose="020B0604020202020204" pitchFamily="34" charset="0"/>
                </a:rPr>
                <a:t>Keller Williams Realty Charleston West Ashley</a:t>
              </a:r>
            </a:p>
          </p:txBody>
        </p:sp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90" r="2490"/>
            <a:stretch/>
          </p:blipFill>
          <p:spPr>
            <a:xfrm>
              <a:off x="0" y="1404815"/>
              <a:ext cx="4431497" cy="3109162"/>
            </a:xfrm>
            <a:prstGeom prst="rect">
              <a:avLst/>
            </a:prstGeom>
            <a:ln w="19050">
              <a:noFill/>
            </a:ln>
          </p:spPr>
        </p:pic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D15F2777-6DCB-1825-0B5C-407BF5D73F6E}"/>
                </a:ext>
              </a:extLst>
            </p:cNvPr>
            <p:cNvSpPr txBox="1"/>
            <p:nvPr/>
          </p:nvSpPr>
          <p:spPr>
            <a:xfrm>
              <a:off x="4577949" y="1399613"/>
              <a:ext cx="3505199" cy="169277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2400" b="1" dirty="0">
                  <a:ln w="3175">
                    <a:noFill/>
                  </a:ln>
                  <a:latin typeface="Century Gothic" panose="020B0502020202020204" pitchFamily="34" charset="0"/>
                </a:rPr>
                <a:t>1636 Falmouth Street</a:t>
              </a:r>
            </a:p>
            <a:p>
              <a:pPr algn="ctr"/>
              <a:endParaRPr lang="en-US" sz="2000" b="1" dirty="0">
                <a:ln w="3175">
                  <a:noFill/>
                </a:ln>
                <a:latin typeface="Century Gothic" panose="020B0502020202020204" pitchFamily="34" charset="0"/>
              </a:endParaRPr>
            </a:p>
            <a:p>
              <a:pPr algn="ctr"/>
              <a:r>
                <a:rPr lang="en-US" sz="2000" b="1" dirty="0">
                  <a:ln w="3175">
                    <a:noFill/>
                  </a:ln>
                  <a:latin typeface="Century Gothic" panose="020B0502020202020204" pitchFamily="34" charset="0"/>
                </a:rPr>
                <a:t>Charleston, SC 29407</a:t>
              </a:r>
            </a:p>
            <a:p>
              <a:pPr algn="ctr"/>
              <a:r>
                <a:rPr lang="en-US" sz="2000" b="1" dirty="0">
                  <a:ln w="3175">
                    <a:noFill/>
                  </a:ln>
                  <a:latin typeface="Century Gothic" panose="020B0502020202020204" pitchFamily="34" charset="0"/>
                </a:rPr>
                <a:t>MLS# 24019173</a:t>
              </a:r>
            </a:p>
            <a:p>
              <a:pPr algn="ctr"/>
              <a:r>
                <a:rPr lang="en-US" sz="2000" b="1" dirty="0">
                  <a:ln w="3175">
                    <a:noFill/>
                  </a:ln>
                  <a:latin typeface="Century Gothic" panose="020B0502020202020204" pitchFamily="34" charset="0"/>
                </a:rPr>
                <a:t>$565,000</a:t>
              </a: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7943D3F0-52DD-0D16-E2B5-758CE8E3F94D}"/>
              </a:ext>
            </a:extLst>
          </p:cNvPr>
          <p:cNvGrpSpPr/>
          <p:nvPr/>
        </p:nvGrpSpPr>
        <p:grpSpPr>
          <a:xfrm>
            <a:off x="0" y="1263293"/>
            <a:ext cx="8241498" cy="3109162"/>
            <a:chOff x="0" y="6683787"/>
            <a:chExt cx="8241498" cy="3109162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3E9DAF89-0D8A-8664-6690-D7779DD7AB96}"/>
                </a:ext>
              </a:extLst>
            </p:cNvPr>
            <p:cNvSpPr/>
            <p:nvPr/>
          </p:nvSpPr>
          <p:spPr>
            <a:xfrm>
              <a:off x="4431497" y="8900397"/>
              <a:ext cx="3810001" cy="892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600" dirty="0">
                  <a:latin typeface="Century Gothic" panose="020B0502020202020204" pitchFamily="34" charset="0"/>
                  <a:ea typeface="Open Sans" panose="020B0606030504020204" pitchFamily="34" charset="0"/>
                  <a:cs typeface="Microsoft Sans Serif" panose="020B0604020202020204" pitchFamily="34" charset="0"/>
                </a:rPr>
                <a:t>Elissa Campbell</a:t>
              </a:r>
            </a:p>
            <a:p>
              <a:pPr algn="ctr"/>
              <a:r>
                <a:rPr 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entury Gothic" panose="020B0502020202020204" pitchFamily="34" charset="0"/>
                  <a:ea typeface="Open Sans" panose="020B0606030504020204" pitchFamily="34" charset="0"/>
                  <a:cs typeface="Microsoft Sans Serif" panose="020B0604020202020204" pitchFamily="34" charset="0"/>
                </a:rPr>
                <a:t>843-853-1433</a:t>
              </a:r>
            </a:p>
            <a:p>
              <a:pPr algn="ctr"/>
              <a:r>
                <a:rPr 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entury Gothic" panose="020B0502020202020204" pitchFamily="34" charset="0"/>
                  <a:ea typeface="Open Sans" panose="020B0606030504020204" pitchFamily="34" charset="0"/>
                  <a:cs typeface="Microsoft Sans Serif" panose="020B0604020202020204" pitchFamily="34" charset="0"/>
                  <a:hlinkClick r:id="rId7"/>
                </a:rPr>
                <a:t>elissa.campbell@agentownedrealty.com</a:t>
              </a:r>
              <a:endPara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endParaRPr>
            </a:p>
            <a:p>
              <a:pPr algn="ctr"/>
              <a:r>
                <a:rPr lang="en-US" sz="12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Century Gothic" panose="020B0502020202020204" pitchFamily="34" charset="0"/>
                  <a:ea typeface="Open Sans" panose="020B0606030504020204" pitchFamily="34" charset="0"/>
                  <a:cs typeface="Microsoft Sans Serif" panose="020B0604020202020204" pitchFamily="34" charset="0"/>
                </a:rPr>
                <a:t>AgentOwned</a:t>
              </a:r>
              <a:r>
                <a:rPr 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entury Gothic" panose="020B0502020202020204" pitchFamily="34" charset="0"/>
                  <a:ea typeface="Open Sans" panose="020B0606030504020204" pitchFamily="34" charset="0"/>
                  <a:cs typeface="Microsoft Sans Serif" panose="020B0604020202020204" pitchFamily="34" charset="0"/>
                </a:rPr>
                <a:t> Realty Preferred Group</a:t>
              </a:r>
            </a:p>
          </p:txBody>
        </p:sp>
        <p:pic>
          <p:nvPicPr>
            <p:cNvPr id="24" name="Picture 23">
              <a:extLst>
                <a:ext uri="{FF2B5EF4-FFF2-40B4-BE49-F238E27FC236}">
                  <a16:creationId xmlns:a16="http://schemas.microsoft.com/office/drawing/2014/main" id="{BD514709-1817-0DAF-5A9C-19C444689B86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921" r="9921"/>
            <a:stretch/>
          </p:blipFill>
          <p:spPr>
            <a:xfrm>
              <a:off x="0" y="6683787"/>
              <a:ext cx="4431497" cy="3109162"/>
            </a:xfrm>
            <a:prstGeom prst="rect">
              <a:avLst/>
            </a:prstGeom>
            <a:ln w="19050">
              <a:noFill/>
            </a:ln>
          </p:spPr>
        </p:pic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73ED2ADB-4007-C99D-3864-1AB2CF06027D}"/>
                </a:ext>
              </a:extLst>
            </p:cNvPr>
            <p:cNvSpPr txBox="1"/>
            <p:nvPr/>
          </p:nvSpPr>
          <p:spPr>
            <a:xfrm>
              <a:off x="4577949" y="6683787"/>
              <a:ext cx="3505199" cy="169277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2400" b="1" dirty="0">
                  <a:ln w="3175">
                    <a:noFill/>
                  </a:ln>
                  <a:latin typeface="Century Gothic" panose="020B0502020202020204" pitchFamily="34" charset="0"/>
                </a:rPr>
                <a:t>1516 Birthright Street</a:t>
              </a:r>
            </a:p>
            <a:p>
              <a:pPr algn="ctr"/>
              <a:endParaRPr lang="en-US" sz="2000" b="1" dirty="0">
                <a:ln w="3175">
                  <a:noFill/>
                </a:ln>
                <a:latin typeface="Century Gothic" panose="020B0502020202020204" pitchFamily="34" charset="0"/>
              </a:endParaRPr>
            </a:p>
            <a:p>
              <a:pPr algn="ctr"/>
              <a:r>
                <a:rPr lang="en-US" sz="2000" b="1" dirty="0">
                  <a:ln w="3175">
                    <a:noFill/>
                  </a:ln>
                  <a:latin typeface="Century Gothic" panose="020B0502020202020204" pitchFamily="34" charset="0"/>
                </a:rPr>
                <a:t>Charleston, SC 29407</a:t>
              </a:r>
            </a:p>
            <a:p>
              <a:pPr algn="ctr"/>
              <a:r>
                <a:rPr lang="en-US" sz="2000" b="1" dirty="0">
                  <a:ln w="3175">
                    <a:noFill/>
                  </a:ln>
                  <a:latin typeface="Century Gothic" panose="020B0502020202020204" pitchFamily="34" charset="0"/>
                </a:rPr>
                <a:t>MLS# 24021193</a:t>
              </a:r>
            </a:p>
            <a:p>
              <a:pPr algn="ctr"/>
              <a:r>
                <a:rPr lang="en-US" sz="2000" b="1" dirty="0">
                  <a:ln w="3175">
                    <a:noFill/>
                  </a:ln>
                  <a:latin typeface="Century Gothic" panose="020B0502020202020204" pitchFamily="34" charset="0"/>
                </a:rPr>
                <a:t>$665,000</a:t>
              </a:r>
              <a:endParaRPr lang="en-US" sz="2000" b="1" dirty="0">
                <a:ln w="3175">
                  <a:noFill/>
                </a:ln>
                <a:solidFill>
                  <a:schemeClr val="bg1">
                    <a:lumMod val="65000"/>
                  </a:schemeClr>
                </a:solidFill>
                <a:latin typeface="Century Gothic" panose="020B0502020202020204" pitchFamily="34" charset="0"/>
              </a:endParaRPr>
            </a:p>
          </p:txBody>
        </p:sp>
      </p:grpSp>
      <p:pic>
        <p:nvPicPr>
          <p:cNvPr id="6" name="Picture 5" descr="A person smiling at the camera&#10;&#10;Description automatically generated">
            <a:extLst>
              <a:ext uri="{FF2B5EF4-FFF2-40B4-BE49-F238E27FC236}">
                <a16:creationId xmlns:a16="http://schemas.microsoft.com/office/drawing/2014/main" id="{78A2E883-5C92-92CF-CEBC-2FC6311EA3B6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5044" y="8921163"/>
            <a:ext cx="813816" cy="813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4365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2579</TotalTime>
  <Words>100</Words>
  <Application>Microsoft Office PowerPoint</Application>
  <PresentationFormat>Custom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106</cp:revision>
  <dcterms:created xsi:type="dcterms:W3CDTF">2006-08-16T00:00:00Z</dcterms:created>
  <dcterms:modified xsi:type="dcterms:W3CDTF">2024-09-11T23:44:50Z</dcterms:modified>
</cp:coreProperties>
</file>