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97F"/>
    <a:srgbClr val="B6B5B1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2016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seaydevelopment.com/" TargetMode="External"/><Relationship Id="rId5" Type="http://schemas.openxmlformats.org/officeDocument/2006/relationships/hyperlink" Target="mailto:david@seaydevelopment.com" TargetMode="Externa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-21336"/>
            <a:ext cx="7772400" cy="630936"/>
          </a:xfrm>
          <a:prstGeom prst="rect">
            <a:avLst/>
          </a:prstGeom>
          <a:solidFill>
            <a:srgbClr val="000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8092672"/>
            <a:ext cx="7772400" cy="60728"/>
          </a:xfrm>
          <a:prstGeom prst="rect">
            <a:avLst/>
          </a:prstGeom>
          <a:solidFill>
            <a:srgbClr val="000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603504"/>
          </a:xfrm>
        </p:spPr>
        <p:txBody>
          <a:bodyPr anchor="ctr">
            <a:noAutofit/>
          </a:bodyPr>
          <a:lstStyle/>
          <a:p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" panose="020C0603020202020204" pitchFamily="34" charset="0"/>
              </a:rPr>
              <a:t>Mount Pleasant Auto Service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69" y="4631204"/>
            <a:ext cx="7578062" cy="3347155"/>
          </a:xfrm>
          <a:noFill/>
        </p:spPr>
        <p:txBody>
          <a:bodyPr anchor="ctr">
            <a:normAutofit/>
          </a:bodyPr>
          <a:lstStyle/>
          <a:p>
            <a: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  <a:t>Undisclosed Address</a:t>
            </a:r>
          </a:p>
          <a:p>
            <a: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  <a:t>Mt. Pleasant,  South Carolina</a:t>
            </a:r>
          </a:p>
          <a:p>
            <a:endParaRPr lang="en-US" sz="2000" dirty="0">
              <a:solidFill>
                <a:schemeClr val="tx1"/>
              </a:solidFill>
              <a:latin typeface="Eras Light ITC" panose="020B0402030504020804" pitchFamily="34" charset="0"/>
            </a:endParaRPr>
          </a:p>
          <a:p>
            <a:r>
              <a:rPr lang="en-US" sz="2400" dirty="0">
                <a:solidFill>
                  <a:schemeClr val="bg1"/>
                </a:solidFill>
                <a:highlight>
                  <a:srgbClr val="00097F"/>
                </a:highlight>
                <a:latin typeface="Waukegan LDO Extended" panose="020C0603020202020204" pitchFamily="34" charset="0"/>
              </a:rPr>
              <a:t>BUSINESS OPPORTUNITY FOR SALE</a:t>
            </a:r>
          </a:p>
          <a:p>
            <a:endParaRPr lang="en-US" sz="1600" dirty="0">
              <a:solidFill>
                <a:schemeClr val="tx1"/>
              </a:solidFill>
              <a:latin typeface="Eras Light ITC" panose="020B0402030504020804" pitchFamily="34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Waukegan LDO" panose="020C0603020202020204" pitchFamily="34" charset="0"/>
              </a:rPr>
              <a:t>A High Traffic Auto Service Center in Mt. Pleasant, South Carolina. This is a confidential Listing so please inquire for a Non-Disclosure. There is an existing lease and Landlord knows the business is for sale.</a:t>
            </a:r>
            <a:endParaRPr lang="en-US" sz="1600" i="1" dirty="0">
              <a:solidFill>
                <a:schemeClr val="tx1"/>
              </a:solidFill>
              <a:latin typeface="Waukegan LDO" panose="020C0603020202020204" pitchFamily="34" charset="0"/>
            </a:endParaRP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463"/>
          <a:stretch/>
        </p:blipFill>
        <p:spPr>
          <a:xfrm>
            <a:off x="1465798" y="967115"/>
            <a:ext cx="4840805" cy="3300478"/>
          </a:xfrm>
          <a:prstGeom prst="rect">
            <a:avLst/>
          </a:prstGeom>
          <a:ln>
            <a:noFill/>
          </a:ln>
          <a:effectLst/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6349200"/>
              </p:ext>
            </p:extLst>
          </p:nvPr>
        </p:nvGraphicFramePr>
        <p:xfrm>
          <a:off x="96310" y="8247303"/>
          <a:ext cx="4018490" cy="17889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5261">
                  <a:extLst>
                    <a:ext uri="{9D8B030D-6E8A-4147-A177-3AD203B41FA5}">
                      <a16:colId xmlns:a16="http://schemas.microsoft.com/office/drawing/2014/main" val="1116633679"/>
                    </a:ext>
                  </a:extLst>
                </a:gridCol>
                <a:gridCol w="2743229">
                  <a:extLst>
                    <a:ext uri="{9D8B030D-6E8A-4147-A177-3AD203B41FA5}">
                      <a16:colId xmlns:a16="http://schemas.microsoft.com/office/drawing/2014/main" val="1560322096"/>
                    </a:ext>
                  </a:extLst>
                </a:gridCol>
              </a:tblGrid>
              <a:tr h="198770">
                <a:tc>
                  <a:txBody>
                    <a:bodyPr/>
                    <a:lstStyle/>
                    <a:p>
                      <a:r>
                        <a:rPr lang="en-US" sz="1000" b="0" dirty="0" err="1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Catylist</a:t>
                      </a:r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 ID: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#29898674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8078370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Building Size (RSF):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See Agent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0752403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Sale Price: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$250,000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3587458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Property Subtypes: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Auto Related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6060921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Name of Establishment: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Confidential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0537442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Industry Segment: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Other Auto Related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2041145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Reason for Selling: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Lost interest in the industry.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5683086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County: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Charleston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0385024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Tax ID/APN: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Undisclosed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0933123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999" y="8247302"/>
            <a:ext cx="2340373" cy="117636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9390" y="8247303"/>
            <a:ext cx="1101750" cy="1176361"/>
          </a:xfrm>
          <a:prstGeom prst="rect">
            <a:avLst/>
          </a:prstGeom>
        </p:spPr>
      </p:pic>
      <p:sp>
        <p:nvSpPr>
          <p:cNvPr id="16" name="Subtitle 2"/>
          <p:cNvSpPr txBox="1">
            <a:spLocks/>
          </p:cNvSpPr>
          <p:nvPr/>
        </p:nvSpPr>
        <p:spPr>
          <a:xfrm>
            <a:off x="4114800" y="9372600"/>
            <a:ext cx="3657600" cy="668372"/>
          </a:xfrm>
          <a:prstGeom prst="rect">
            <a:avLst/>
          </a:prstGeom>
          <a:noFill/>
        </p:spPr>
        <p:txBody>
          <a:bodyPr vert="horz" lIns="101882" tIns="50941" rIns="101882" bIns="50941" numCol="2" rtlCol="0" anchor="b">
            <a:normAutofit fontScale="85000" lnSpcReduction="20000"/>
          </a:bodyPr>
          <a:lstStyle>
            <a:lvl1pPr marL="0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50" b="1" dirty="0">
                <a:solidFill>
                  <a:schemeClr val="tx1"/>
                </a:solidFill>
                <a:latin typeface="Waukegan LDO" panose="020C0603020202020204" pitchFamily="34" charset="0"/>
              </a:rPr>
              <a:t>David H Seay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CCIM, BIC, CCIM, REALTOR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(843) 364-6720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  <a:hlinkClick r:id="rId5"/>
              </a:rPr>
              <a:t>david@seaydevelopment.com</a:t>
            </a: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 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Seay Development, LLC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3404-202A </a:t>
            </a:r>
            <a:r>
              <a:rPr lang="en-US" sz="1050" dirty="0" err="1">
                <a:solidFill>
                  <a:schemeClr val="tx1"/>
                </a:solidFill>
                <a:latin typeface="Waukegan LDO" panose="020C0603020202020204" pitchFamily="34" charset="0"/>
              </a:rPr>
              <a:t>Salterbeck</a:t>
            </a: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 Street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Mt. Pleasant, SC 29466</a:t>
            </a:r>
            <a:b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</a:b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  <a:hlinkClick r:id="rId6"/>
              </a:rPr>
              <a:t>www.seaydevelopment.com</a:t>
            </a:r>
            <a:endParaRPr lang="en-US" sz="1050" dirty="0">
              <a:solidFill>
                <a:schemeClr val="tx1"/>
              </a:solidFill>
              <a:latin typeface="Waukegan LDO" panose="020C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0418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134</Words>
  <Application>Microsoft Office PowerPoint</Application>
  <PresentationFormat>Custom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Eras Light ITC</vt:lpstr>
      <vt:lpstr>Waukegan LDO</vt:lpstr>
      <vt:lpstr>Waukegan LDO Extended</vt:lpstr>
      <vt:lpstr>Office Theme</vt:lpstr>
      <vt:lpstr>Mount Pleasant Auto Service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Turnkey Investment Property 100% Occupied</dc:title>
  <dc:creator>CVH360</dc:creator>
  <cp:lastModifiedBy>A. Thomas Price</cp:lastModifiedBy>
  <cp:revision>36</cp:revision>
  <dcterms:created xsi:type="dcterms:W3CDTF">2006-08-16T00:00:00Z</dcterms:created>
  <dcterms:modified xsi:type="dcterms:W3CDTF">2017-01-07T01:58:57Z</dcterms:modified>
</cp:coreProperties>
</file>