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792" y="-478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eaydevelopment.com/" TargetMode="External"/><Relationship Id="rId5" Type="http://schemas.openxmlformats.org/officeDocument/2006/relationships/hyperlink" Target="mailto:david@seaydevelopment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Automotive Repair &amp; Service Business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9" y="4631204"/>
            <a:ext cx="7578062" cy="3347155"/>
          </a:xfrm>
          <a:noFill/>
        </p:spPr>
        <p:txBody>
          <a:bodyPr anchor="ctr">
            <a:normAutofit fontScale="925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Undisclosed Address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North Charleston, SC 29406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BUSINESS OPPORTUNITY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An established, family operated auto service repair and maintenance business that includes the business, furniture fixtures and equipment and a half acre piece of real estate that has a 4,000 square foot building on the property. The building is on the rear of the property so you could also deal autos or vehicle sales on this property. This is a confidential listing and a non-disclosure is necessary to see financial information or learn of the physical property location.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63"/>
          <a:stretch/>
        </p:blipFill>
        <p:spPr>
          <a:xfrm>
            <a:off x="1465798" y="967115"/>
            <a:ext cx="4840805" cy="3300478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011887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#30000396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4,000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$750,000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3975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Subtypes: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Auto Related, Machinery, Manufacturing, Transportation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Terms: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Business and Real Estate must sell together.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Reason for Selling: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Retirement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Charleston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Undisclosed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5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178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Automotive Repair &amp; Service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35</cp:revision>
  <dcterms:created xsi:type="dcterms:W3CDTF">2006-08-16T00:00:00Z</dcterms:created>
  <dcterms:modified xsi:type="dcterms:W3CDTF">2017-01-07T01:53:22Z</dcterms:modified>
</cp:coreProperties>
</file>