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00C"/>
    <a:srgbClr val="CADB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9" autoAdjust="0"/>
    <p:restoredTop sz="94660"/>
  </p:normalViewPr>
  <p:slideViewPr>
    <p:cSldViewPr snapToGrid="0">
      <p:cViewPr>
        <p:scale>
          <a:sx n="125" d="100"/>
          <a:sy n="125" d="100"/>
        </p:scale>
        <p:origin x="624" y="-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9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0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20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2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2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7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5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0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8D138-54E7-4EF7-989F-673CA2838E27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93543-E260-4B84-ABA7-CD757B3A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15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44" y="981931"/>
            <a:ext cx="6153912" cy="3306164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2080"/>
            <a:ext cx="7772400" cy="680719"/>
          </a:xfrm>
          <a:noFill/>
        </p:spPr>
        <p:txBody>
          <a:bodyPr anchor="t">
            <a:normAutofit fontScale="90000"/>
          </a:bodyPr>
          <a:lstStyle/>
          <a:p>
            <a:r>
              <a:rPr lang="en-US" sz="2400" b="1" dirty="0">
                <a:latin typeface="Century Gothic" panose="020B0502020202020204" pitchFamily="34" charset="0"/>
              </a:rPr>
              <a:t>Avondale Neighborhood Agent Open House</a:t>
            </a:r>
            <a:br>
              <a:rPr lang="en-US" sz="2400" b="1" dirty="0">
                <a:latin typeface="Century Gothic" panose="020B0502020202020204" pitchFamily="34" charset="0"/>
              </a:rPr>
            </a:br>
            <a:r>
              <a:rPr lang="en-US" sz="2400" b="1" dirty="0">
                <a:latin typeface="Century Gothic" panose="020B0502020202020204" pitchFamily="34" charset="0"/>
              </a:rPr>
              <a:t>Friday 11:30-2:00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771"/>
          <a:stretch/>
        </p:blipFill>
        <p:spPr>
          <a:xfrm>
            <a:off x="109178" y="4457227"/>
            <a:ext cx="2385419" cy="1591056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0" y="4514091"/>
            <a:ext cx="7772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</a:rPr>
              <a:t>105 Hickory Street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MLS# 18007922</a:t>
            </a:r>
          </a:p>
          <a:p>
            <a:pPr algn="r"/>
            <a:r>
              <a:rPr lang="it-IT" sz="1600" kern="1400" dirty="0">
                <a:latin typeface="Century Gothic" panose="020B0502020202020204" pitchFamily="34" charset="0"/>
              </a:rPr>
              <a:t>Behren Kittrell</a:t>
            </a:r>
          </a:p>
          <a:p>
            <a:pPr algn="r"/>
            <a:r>
              <a:rPr lang="it-IT" sz="1400" kern="1400" dirty="0">
                <a:latin typeface="Century Gothic" panose="020B0502020202020204" pitchFamily="34" charset="0"/>
              </a:rPr>
              <a:t>843-870-3549</a:t>
            </a:r>
          </a:p>
          <a:p>
            <a:pPr algn="r"/>
            <a:r>
              <a:rPr lang="it-IT" sz="1400" kern="1400" dirty="0">
                <a:latin typeface="Century Gothic" panose="020B0502020202020204" pitchFamily="34" charset="0"/>
              </a:rPr>
              <a:t>behrenk@scflatfeerealty.com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Charleston Flat Fee Real Estate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98"/>
          <a:stretch/>
        </p:blipFill>
        <p:spPr>
          <a:xfrm>
            <a:off x="5286756" y="6386547"/>
            <a:ext cx="2386584" cy="1589501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3" y="8314311"/>
            <a:ext cx="2384254" cy="1589503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4183F88-8A66-4B49-9B0E-FDF9A6BB034C}"/>
              </a:ext>
            </a:extLst>
          </p:cNvPr>
          <p:cNvSpPr/>
          <p:nvPr/>
        </p:nvSpPr>
        <p:spPr>
          <a:xfrm>
            <a:off x="0" y="6458022"/>
            <a:ext cx="77724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12 Rosedale Drive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MLS# 18014423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Mary Kathryn Nelson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843-694-8160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jaymemknoll@gmail.com 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Carolina Elite Real Estate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2ABD4D5-DA1D-491F-AAA2-BC89DD93670B}"/>
              </a:ext>
            </a:extLst>
          </p:cNvPr>
          <p:cNvSpPr/>
          <p:nvPr/>
        </p:nvSpPr>
        <p:spPr>
          <a:xfrm>
            <a:off x="0" y="8385787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</a:rPr>
              <a:t>29 Avondale Avenue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MLS# 18013971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Barbara Brown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843-324-7787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babrown.realty@gmail.com 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Barbara Brown Real Estate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1D48CF4-11E9-4210-853B-60880CE796D0}"/>
              </a:ext>
            </a:extLst>
          </p:cNvPr>
          <p:cNvCxnSpPr/>
          <p:nvPr/>
        </p:nvCxnSpPr>
        <p:spPr>
          <a:xfrm>
            <a:off x="1143000" y="6217415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74F2DC6-3E6A-4F41-9A5F-2B3BF81F7B7C}"/>
              </a:ext>
            </a:extLst>
          </p:cNvPr>
          <p:cNvCxnSpPr/>
          <p:nvPr/>
        </p:nvCxnSpPr>
        <p:spPr>
          <a:xfrm>
            <a:off x="1143000" y="814518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7A08DC00-A536-4114-968E-CFBC8A28CF33}"/>
              </a:ext>
            </a:extLst>
          </p:cNvPr>
          <p:cNvSpPr/>
          <p:nvPr/>
        </p:nvSpPr>
        <p:spPr>
          <a:xfrm>
            <a:off x="2872740" y="3292585"/>
            <a:ext cx="297180" cy="25908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F0677B6D-5C37-4C31-81A7-E04601F50E06}"/>
              </a:ext>
            </a:extLst>
          </p:cNvPr>
          <p:cNvSpPr/>
          <p:nvPr/>
        </p:nvSpPr>
        <p:spPr>
          <a:xfrm>
            <a:off x="3581400" y="2153828"/>
            <a:ext cx="297180" cy="25908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41441133-3E39-42CC-AFC4-5354FCD5EFA3}"/>
              </a:ext>
            </a:extLst>
          </p:cNvPr>
          <p:cNvSpPr/>
          <p:nvPr/>
        </p:nvSpPr>
        <p:spPr>
          <a:xfrm>
            <a:off x="6042660" y="1592420"/>
            <a:ext cx="297180" cy="25908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9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Avondale Neighborhood Agent Open House Friday 11:30-2:00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Charleston Waterfront Living at its Finest!</dc:title>
  <dc:creator>A. Thomas Price</dc:creator>
  <cp:lastModifiedBy>A. Thomas Price</cp:lastModifiedBy>
  <cp:revision>34</cp:revision>
  <dcterms:created xsi:type="dcterms:W3CDTF">2016-07-25T11:31:03Z</dcterms:created>
  <dcterms:modified xsi:type="dcterms:W3CDTF">2018-06-05T19:30:27Z</dcterms:modified>
</cp:coreProperties>
</file>