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8A82"/>
    <a:srgbClr val="9495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31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70F8C-6893-4AB4-A5C2-FD522E35D9C7}"/>
              </a:ext>
            </a:extLst>
          </p:cNvPr>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a:extLst>
              <a:ext uri="{FF2B5EF4-FFF2-40B4-BE49-F238E27FC236}">
                <a16:creationId xmlns:a16="http://schemas.microsoft.com/office/drawing/2014/main" id="{D1BB9CE1-69CB-4C85-A6BE-CF0BDCCFAEAF}"/>
              </a:ext>
            </a:extLst>
          </p:cNvPr>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a:extLst>
              <a:ext uri="{FF2B5EF4-FFF2-40B4-BE49-F238E27FC236}">
                <a16:creationId xmlns:a16="http://schemas.microsoft.com/office/drawing/2014/main" id="{7151C3CA-97FC-4D8C-8370-D79D79B64127}"/>
              </a:ext>
            </a:extLst>
          </p:cNvPr>
          <p:cNvSpPr>
            <a:spLocks noGrp="1"/>
          </p:cNvSpPr>
          <p:nvPr>
            <p:ph type="dt" sz="half" idx="10"/>
          </p:nvPr>
        </p:nvSpPr>
        <p:spPr/>
        <p:txBody>
          <a:bodyPr/>
          <a:lstStyle/>
          <a:p>
            <a:fld id="{A4BE2C4E-369F-447C-9A2A-73B372448EA8}" type="datetimeFigureOut">
              <a:rPr lang="en-US" smtClean="0"/>
              <a:t>5/15/2019</a:t>
            </a:fld>
            <a:endParaRPr lang="en-US"/>
          </a:p>
        </p:txBody>
      </p:sp>
      <p:sp>
        <p:nvSpPr>
          <p:cNvPr id="5" name="Footer Placeholder 4">
            <a:extLst>
              <a:ext uri="{FF2B5EF4-FFF2-40B4-BE49-F238E27FC236}">
                <a16:creationId xmlns:a16="http://schemas.microsoft.com/office/drawing/2014/main" id="{B738EA3E-6898-4909-94A2-CCD13BCD2A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DB7A58-65AD-4B2C-9465-23A013D7E912}"/>
              </a:ext>
            </a:extLst>
          </p:cNvPr>
          <p:cNvSpPr>
            <a:spLocks noGrp="1"/>
          </p:cNvSpPr>
          <p:nvPr>
            <p:ph type="sldNum" sz="quarter" idx="12"/>
          </p:nvPr>
        </p:nvSpPr>
        <p:spPr/>
        <p:txBody>
          <a:bodyPr/>
          <a:lstStyle/>
          <a:p>
            <a:fld id="{16C6F00C-7762-4513-8D62-F5D687274ACF}" type="slidenum">
              <a:rPr lang="en-US" smtClean="0"/>
              <a:t>‹#›</a:t>
            </a:fld>
            <a:endParaRPr lang="en-US"/>
          </a:p>
        </p:txBody>
      </p:sp>
    </p:spTree>
    <p:extLst>
      <p:ext uri="{BB962C8B-B14F-4D97-AF65-F5344CB8AC3E}">
        <p14:creationId xmlns:p14="http://schemas.microsoft.com/office/powerpoint/2010/main" val="190875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2CFA6-EA1C-49E1-BD86-14321546E31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484E8F-57A2-4DCA-A4F5-9D801CCF12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DE9987-4E2F-44E4-A5F9-9D6C7B7FFDDC}"/>
              </a:ext>
            </a:extLst>
          </p:cNvPr>
          <p:cNvSpPr>
            <a:spLocks noGrp="1"/>
          </p:cNvSpPr>
          <p:nvPr>
            <p:ph type="dt" sz="half" idx="10"/>
          </p:nvPr>
        </p:nvSpPr>
        <p:spPr/>
        <p:txBody>
          <a:bodyPr/>
          <a:lstStyle/>
          <a:p>
            <a:fld id="{A4BE2C4E-369F-447C-9A2A-73B372448EA8}" type="datetimeFigureOut">
              <a:rPr lang="en-US" smtClean="0"/>
              <a:t>5/15/2019</a:t>
            </a:fld>
            <a:endParaRPr lang="en-US"/>
          </a:p>
        </p:txBody>
      </p:sp>
      <p:sp>
        <p:nvSpPr>
          <p:cNvPr id="5" name="Footer Placeholder 4">
            <a:extLst>
              <a:ext uri="{FF2B5EF4-FFF2-40B4-BE49-F238E27FC236}">
                <a16:creationId xmlns:a16="http://schemas.microsoft.com/office/drawing/2014/main" id="{0DE51AE8-A6C7-41CC-96D6-4B45997DAE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1A719F-9053-4A69-8DDF-729363B86F42}"/>
              </a:ext>
            </a:extLst>
          </p:cNvPr>
          <p:cNvSpPr>
            <a:spLocks noGrp="1"/>
          </p:cNvSpPr>
          <p:nvPr>
            <p:ph type="sldNum" sz="quarter" idx="12"/>
          </p:nvPr>
        </p:nvSpPr>
        <p:spPr/>
        <p:txBody>
          <a:bodyPr/>
          <a:lstStyle/>
          <a:p>
            <a:fld id="{16C6F00C-7762-4513-8D62-F5D687274ACF}" type="slidenum">
              <a:rPr lang="en-US" smtClean="0"/>
              <a:t>‹#›</a:t>
            </a:fld>
            <a:endParaRPr lang="en-US"/>
          </a:p>
        </p:txBody>
      </p:sp>
    </p:spTree>
    <p:extLst>
      <p:ext uri="{BB962C8B-B14F-4D97-AF65-F5344CB8AC3E}">
        <p14:creationId xmlns:p14="http://schemas.microsoft.com/office/powerpoint/2010/main" val="303027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622453-A53F-4112-A6A7-061C4D51CE4E}"/>
              </a:ext>
            </a:extLst>
          </p:cNvPr>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F329E-5EE6-4E67-A042-4A22D423E664}"/>
              </a:ext>
            </a:extLst>
          </p:cNvPr>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61635A-0F32-4728-B709-8D03276D7D7E}"/>
              </a:ext>
            </a:extLst>
          </p:cNvPr>
          <p:cNvSpPr>
            <a:spLocks noGrp="1"/>
          </p:cNvSpPr>
          <p:nvPr>
            <p:ph type="dt" sz="half" idx="10"/>
          </p:nvPr>
        </p:nvSpPr>
        <p:spPr/>
        <p:txBody>
          <a:bodyPr/>
          <a:lstStyle/>
          <a:p>
            <a:fld id="{A4BE2C4E-369F-447C-9A2A-73B372448EA8}" type="datetimeFigureOut">
              <a:rPr lang="en-US" smtClean="0"/>
              <a:t>5/15/2019</a:t>
            </a:fld>
            <a:endParaRPr lang="en-US"/>
          </a:p>
        </p:txBody>
      </p:sp>
      <p:sp>
        <p:nvSpPr>
          <p:cNvPr id="5" name="Footer Placeholder 4">
            <a:extLst>
              <a:ext uri="{FF2B5EF4-FFF2-40B4-BE49-F238E27FC236}">
                <a16:creationId xmlns:a16="http://schemas.microsoft.com/office/drawing/2014/main" id="{DCC6BC7A-6B2D-40C3-8F44-A04D9AC6E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3E9313-2CC0-4FAC-9963-ECCF68322EDD}"/>
              </a:ext>
            </a:extLst>
          </p:cNvPr>
          <p:cNvSpPr>
            <a:spLocks noGrp="1"/>
          </p:cNvSpPr>
          <p:nvPr>
            <p:ph type="sldNum" sz="quarter" idx="12"/>
          </p:nvPr>
        </p:nvSpPr>
        <p:spPr/>
        <p:txBody>
          <a:bodyPr/>
          <a:lstStyle/>
          <a:p>
            <a:fld id="{16C6F00C-7762-4513-8D62-F5D687274ACF}" type="slidenum">
              <a:rPr lang="en-US" smtClean="0"/>
              <a:t>‹#›</a:t>
            </a:fld>
            <a:endParaRPr lang="en-US"/>
          </a:p>
        </p:txBody>
      </p:sp>
    </p:spTree>
    <p:extLst>
      <p:ext uri="{BB962C8B-B14F-4D97-AF65-F5344CB8AC3E}">
        <p14:creationId xmlns:p14="http://schemas.microsoft.com/office/powerpoint/2010/main" val="729468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487FE-A78C-4C8E-9956-E10C8B3031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40BA76-1FA3-4CFA-B702-9CB5347975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6FD8AE-1DF7-45EC-A9DF-931B14B6B579}"/>
              </a:ext>
            </a:extLst>
          </p:cNvPr>
          <p:cNvSpPr>
            <a:spLocks noGrp="1"/>
          </p:cNvSpPr>
          <p:nvPr>
            <p:ph type="dt" sz="half" idx="10"/>
          </p:nvPr>
        </p:nvSpPr>
        <p:spPr/>
        <p:txBody>
          <a:bodyPr/>
          <a:lstStyle/>
          <a:p>
            <a:fld id="{A4BE2C4E-369F-447C-9A2A-73B372448EA8}" type="datetimeFigureOut">
              <a:rPr lang="en-US" smtClean="0"/>
              <a:t>5/15/2019</a:t>
            </a:fld>
            <a:endParaRPr lang="en-US"/>
          </a:p>
        </p:txBody>
      </p:sp>
      <p:sp>
        <p:nvSpPr>
          <p:cNvPr id="5" name="Footer Placeholder 4">
            <a:extLst>
              <a:ext uri="{FF2B5EF4-FFF2-40B4-BE49-F238E27FC236}">
                <a16:creationId xmlns:a16="http://schemas.microsoft.com/office/drawing/2014/main" id="{8B847C0A-D5F6-48A5-865A-648C25D210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D187B7-E369-4FE0-932A-FE42FAB55E90}"/>
              </a:ext>
            </a:extLst>
          </p:cNvPr>
          <p:cNvSpPr>
            <a:spLocks noGrp="1"/>
          </p:cNvSpPr>
          <p:nvPr>
            <p:ph type="sldNum" sz="quarter" idx="12"/>
          </p:nvPr>
        </p:nvSpPr>
        <p:spPr/>
        <p:txBody>
          <a:bodyPr/>
          <a:lstStyle/>
          <a:p>
            <a:fld id="{16C6F00C-7762-4513-8D62-F5D687274ACF}" type="slidenum">
              <a:rPr lang="en-US" smtClean="0"/>
              <a:t>‹#›</a:t>
            </a:fld>
            <a:endParaRPr lang="en-US"/>
          </a:p>
        </p:txBody>
      </p:sp>
    </p:spTree>
    <p:extLst>
      <p:ext uri="{BB962C8B-B14F-4D97-AF65-F5344CB8AC3E}">
        <p14:creationId xmlns:p14="http://schemas.microsoft.com/office/powerpoint/2010/main" val="1676772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B87A8-EC04-417D-B6EF-38628D67506E}"/>
              </a:ext>
            </a:extLst>
          </p:cNvPr>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a:extLst>
              <a:ext uri="{FF2B5EF4-FFF2-40B4-BE49-F238E27FC236}">
                <a16:creationId xmlns:a16="http://schemas.microsoft.com/office/drawing/2014/main" id="{7E25DBFF-4193-481D-8389-4A8B40B2B31C}"/>
              </a:ext>
            </a:extLst>
          </p:cNvPr>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232C59-C85B-4FA4-9B48-1B95967464F8}"/>
              </a:ext>
            </a:extLst>
          </p:cNvPr>
          <p:cNvSpPr>
            <a:spLocks noGrp="1"/>
          </p:cNvSpPr>
          <p:nvPr>
            <p:ph type="dt" sz="half" idx="10"/>
          </p:nvPr>
        </p:nvSpPr>
        <p:spPr/>
        <p:txBody>
          <a:bodyPr/>
          <a:lstStyle/>
          <a:p>
            <a:fld id="{A4BE2C4E-369F-447C-9A2A-73B372448EA8}" type="datetimeFigureOut">
              <a:rPr lang="en-US" smtClean="0"/>
              <a:t>5/15/2019</a:t>
            </a:fld>
            <a:endParaRPr lang="en-US"/>
          </a:p>
        </p:txBody>
      </p:sp>
      <p:sp>
        <p:nvSpPr>
          <p:cNvPr id="5" name="Footer Placeholder 4">
            <a:extLst>
              <a:ext uri="{FF2B5EF4-FFF2-40B4-BE49-F238E27FC236}">
                <a16:creationId xmlns:a16="http://schemas.microsoft.com/office/drawing/2014/main" id="{1D2C20C0-56D1-4FB0-9CD4-432A54195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EA7A0B-20C0-4BF9-9F47-819058E0DAEB}"/>
              </a:ext>
            </a:extLst>
          </p:cNvPr>
          <p:cNvSpPr>
            <a:spLocks noGrp="1"/>
          </p:cNvSpPr>
          <p:nvPr>
            <p:ph type="sldNum" sz="quarter" idx="12"/>
          </p:nvPr>
        </p:nvSpPr>
        <p:spPr/>
        <p:txBody>
          <a:bodyPr/>
          <a:lstStyle/>
          <a:p>
            <a:fld id="{16C6F00C-7762-4513-8D62-F5D687274ACF}" type="slidenum">
              <a:rPr lang="en-US" smtClean="0"/>
              <a:t>‹#›</a:t>
            </a:fld>
            <a:endParaRPr lang="en-US"/>
          </a:p>
        </p:txBody>
      </p:sp>
    </p:spTree>
    <p:extLst>
      <p:ext uri="{BB962C8B-B14F-4D97-AF65-F5344CB8AC3E}">
        <p14:creationId xmlns:p14="http://schemas.microsoft.com/office/powerpoint/2010/main" val="1882759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ACFC9-2345-4257-914B-2694DCFFE2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802948-D618-48EF-A381-28E582CA688C}"/>
              </a:ext>
            </a:extLst>
          </p:cNvPr>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F4E7D5C-19CD-4B11-9B9E-FBEB29EDB3C2}"/>
              </a:ext>
            </a:extLst>
          </p:cNvPr>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37E42C0-3221-4A4C-94F3-E6BDD98F2B95}"/>
              </a:ext>
            </a:extLst>
          </p:cNvPr>
          <p:cNvSpPr>
            <a:spLocks noGrp="1"/>
          </p:cNvSpPr>
          <p:nvPr>
            <p:ph type="dt" sz="half" idx="10"/>
          </p:nvPr>
        </p:nvSpPr>
        <p:spPr/>
        <p:txBody>
          <a:bodyPr/>
          <a:lstStyle/>
          <a:p>
            <a:fld id="{A4BE2C4E-369F-447C-9A2A-73B372448EA8}" type="datetimeFigureOut">
              <a:rPr lang="en-US" smtClean="0"/>
              <a:t>5/15/2019</a:t>
            </a:fld>
            <a:endParaRPr lang="en-US"/>
          </a:p>
        </p:txBody>
      </p:sp>
      <p:sp>
        <p:nvSpPr>
          <p:cNvPr id="6" name="Footer Placeholder 5">
            <a:extLst>
              <a:ext uri="{FF2B5EF4-FFF2-40B4-BE49-F238E27FC236}">
                <a16:creationId xmlns:a16="http://schemas.microsoft.com/office/drawing/2014/main" id="{B518628D-0FE5-4BBC-9667-B0EB58DA22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617967-CE27-41DA-A665-2AA875156A4C}"/>
              </a:ext>
            </a:extLst>
          </p:cNvPr>
          <p:cNvSpPr>
            <a:spLocks noGrp="1"/>
          </p:cNvSpPr>
          <p:nvPr>
            <p:ph type="sldNum" sz="quarter" idx="12"/>
          </p:nvPr>
        </p:nvSpPr>
        <p:spPr/>
        <p:txBody>
          <a:bodyPr/>
          <a:lstStyle/>
          <a:p>
            <a:fld id="{16C6F00C-7762-4513-8D62-F5D687274ACF}" type="slidenum">
              <a:rPr lang="en-US" smtClean="0"/>
              <a:t>‹#›</a:t>
            </a:fld>
            <a:endParaRPr lang="en-US"/>
          </a:p>
        </p:txBody>
      </p:sp>
    </p:spTree>
    <p:extLst>
      <p:ext uri="{BB962C8B-B14F-4D97-AF65-F5344CB8AC3E}">
        <p14:creationId xmlns:p14="http://schemas.microsoft.com/office/powerpoint/2010/main" val="1216451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94726-004B-4451-8848-46D87C80850E}"/>
              </a:ext>
            </a:extLst>
          </p:cNvPr>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628083-8FEB-49A1-8270-26DA278279F9}"/>
              </a:ext>
            </a:extLst>
          </p:cNvPr>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a:extLst>
              <a:ext uri="{FF2B5EF4-FFF2-40B4-BE49-F238E27FC236}">
                <a16:creationId xmlns:a16="http://schemas.microsoft.com/office/drawing/2014/main" id="{86DA7523-86AF-452C-8D31-AA7E36E5ADCD}"/>
              </a:ext>
            </a:extLst>
          </p:cNvPr>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3EE7B7-2860-4F6A-955E-34C96DD6DE78}"/>
              </a:ext>
            </a:extLst>
          </p:cNvPr>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a:extLst>
              <a:ext uri="{FF2B5EF4-FFF2-40B4-BE49-F238E27FC236}">
                <a16:creationId xmlns:a16="http://schemas.microsoft.com/office/drawing/2014/main" id="{B44FEE11-C688-4211-A657-85185922C9FE}"/>
              </a:ext>
            </a:extLst>
          </p:cNvPr>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2D8F29-932F-48C3-A679-F5C936323A90}"/>
              </a:ext>
            </a:extLst>
          </p:cNvPr>
          <p:cNvSpPr>
            <a:spLocks noGrp="1"/>
          </p:cNvSpPr>
          <p:nvPr>
            <p:ph type="dt" sz="half" idx="10"/>
          </p:nvPr>
        </p:nvSpPr>
        <p:spPr/>
        <p:txBody>
          <a:bodyPr/>
          <a:lstStyle/>
          <a:p>
            <a:fld id="{A4BE2C4E-369F-447C-9A2A-73B372448EA8}" type="datetimeFigureOut">
              <a:rPr lang="en-US" smtClean="0"/>
              <a:t>5/15/2019</a:t>
            </a:fld>
            <a:endParaRPr lang="en-US"/>
          </a:p>
        </p:txBody>
      </p:sp>
      <p:sp>
        <p:nvSpPr>
          <p:cNvPr id="8" name="Footer Placeholder 7">
            <a:extLst>
              <a:ext uri="{FF2B5EF4-FFF2-40B4-BE49-F238E27FC236}">
                <a16:creationId xmlns:a16="http://schemas.microsoft.com/office/drawing/2014/main" id="{5A1DEBAE-41DA-4D9F-AEFD-7886C55B78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A0C2B06-51F2-4F64-BBF9-7A24ACF2AEA2}"/>
              </a:ext>
            </a:extLst>
          </p:cNvPr>
          <p:cNvSpPr>
            <a:spLocks noGrp="1"/>
          </p:cNvSpPr>
          <p:nvPr>
            <p:ph type="sldNum" sz="quarter" idx="12"/>
          </p:nvPr>
        </p:nvSpPr>
        <p:spPr/>
        <p:txBody>
          <a:bodyPr/>
          <a:lstStyle/>
          <a:p>
            <a:fld id="{16C6F00C-7762-4513-8D62-F5D687274ACF}" type="slidenum">
              <a:rPr lang="en-US" smtClean="0"/>
              <a:t>‹#›</a:t>
            </a:fld>
            <a:endParaRPr lang="en-US"/>
          </a:p>
        </p:txBody>
      </p:sp>
    </p:spTree>
    <p:extLst>
      <p:ext uri="{BB962C8B-B14F-4D97-AF65-F5344CB8AC3E}">
        <p14:creationId xmlns:p14="http://schemas.microsoft.com/office/powerpoint/2010/main" val="4241982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8C963-B780-49E0-B82A-8D9AC73E690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C81093-E0AD-4E1E-94F2-F49274A71457}"/>
              </a:ext>
            </a:extLst>
          </p:cNvPr>
          <p:cNvSpPr>
            <a:spLocks noGrp="1"/>
          </p:cNvSpPr>
          <p:nvPr>
            <p:ph type="dt" sz="half" idx="10"/>
          </p:nvPr>
        </p:nvSpPr>
        <p:spPr/>
        <p:txBody>
          <a:bodyPr/>
          <a:lstStyle/>
          <a:p>
            <a:fld id="{A4BE2C4E-369F-447C-9A2A-73B372448EA8}" type="datetimeFigureOut">
              <a:rPr lang="en-US" smtClean="0"/>
              <a:t>5/15/2019</a:t>
            </a:fld>
            <a:endParaRPr lang="en-US"/>
          </a:p>
        </p:txBody>
      </p:sp>
      <p:sp>
        <p:nvSpPr>
          <p:cNvPr id="4" name="Footer Placeholder 3">
            <a:extLst>
              <a:ext uri="{FF2B5EF4-FFF2-40B4-BE49-F238E27FC236}">
                <a16:creationId xmlns:a16="http://schemas.microsoft.com/office/drawing/2014/main" id="{F0F6CEBD-85F0-47BE-A236-C38FBEE474E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0A8A033-74DD-4AD9-BAF3-9E912BB10CA6}"/>
              </a:ext>
            </a:extLst>
          </p:cNvPr>
          <p:cNvSpPr>
            <a:spLocks noGrp="1"/>
          </p:cNvSpPr>
          <p:nvPr>
            <p:ph type="sldNum" sz="quarter" idx="12"/>
          </p:nvPr>
        </p:nvSpPr>
        <p:spPr/>
        <p:txBody>
          <a:bodyPr/>
          <a:lstStyle/>
          <a:p>
            <a:fld id="{16C6F00C-7762-4513-8D62-F5D687274ACF}" type="slidenum">
              <a:rPr lang="en-US" smtClean="0"/>
              <a:t>‹#›</a:t>
            </a:fld>
            <a:endParaRPr lang="en-US"/>
          </a:p>
        </p:txBody>
      </p:sp>
    </p:spTree>
    <p:extLst>
      <p:ext uri="{BB962C8B-B14F-4D97-AF65-F5344CB8AC3E}">
        <p14:creationId xmlns:p14="http://schemas.microsoft.com/office/powerpoint/2010/main" val="1556784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D66F96-F5E9-4762-81C2-41790852E245}"/>
              </a:ext>
            </a:extLst>
          </p:cNvPr>
          <p:cNvSpPr>
            <a:spLocks noGrp="1"/>
          </p:cNvSpPr>
          <p:nvPr>
            <p:ph type="dt" sz="half" idx="10"/>
          </p:nvPr>
        </p:nvSpPr>
        <p:spPr/>
        <p:txBody>
          <a:bodyPr/>
          <a:lstStyle/>
          <a:p>
            <a:fld id="{A4BE2C4E-369F-447C-9A2A-73B372448EA8}" type="datetimeFigureOut">
              <a:rPr lang="en-US" smtClean="0"/>
              <a:t>5/15/2019</a:t>
            </a:fld>
            <a:endParaRPr lang="en-US"/>
          </a:p>
        </p:txBody>
      </p:sp>
      <p:sp>
        <p:nvSpPr>
          <p:cNvPr id="3" name="Footer Placeholder 2">
            <a:extLst>
              <a:ext uri="{FF2B5EF4-FFF2-40B4-BE49-F238E27FC236}">
                <a16:creationId xmlns:a16="http://schemas.microsoft.com/office/drawing/2014/main" id="{302AF8DA-4A98-4032-84FB-D1B19D4EA0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70758C-31C2-476E-BFF3-C4658087EA69}"/>
              </a:ext>
            </a:extLst>
          </p:cNvPr>
          <p:cNvSpPr>
            <a:spLocks noGrp="1"/>
          </p:cNvSpPr>
          <p:nvPr>
            <p:ph type="sldNum" sz="quarter" idx="12"/>
          </p:nvPr>
        </p:nvSpPr>
        <p:spPr/>
        <p:txBody>
          <a:bodyPr/>
          <a:lstStyle/>
          <a:p>
            <a:fld id="{16C6F00C-7762-4513-8D62-F5D687274ACF}" type="slidenum">
              <a:rPr lang="en-US" smtClean="0"/>
              <a:t>‹#›</a:t>
            </a:fld>
            <a:endParaRPr lang="en-US"/>
          </a:p>
        </p:txBody>
      </p:sp>
    </p:spTree>
    <p:extLst>
      <p:ext uri="{BB962C8B-B14F-4D97-AF65-F5344CB8AC3E}">
        <p14:creationId xmlns:p14="http://schemas.microsoft.com/office/powerpoint/2010/main" val="1170085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C222-B37E-49B1-A2A9-F2DC38F02C7B}"/>
              </a:ext>
            </a:extLst>
          </p:cNvPr>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a:extLst>
              <a:ext uri="{FF2B5EF4-FFF2-40B4-BE49-F238E27FC236}">
                <a16:creationId xmlns:a16="http://schemas.microsoft.com/office/drawing/2014/main" id="{DF586E32-521B-4162-93E3-21C5F703EB36}"/>
              </a:ext>
            </a:extLst>
          </p:cNvPr>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F7A8B9-5CE5-4632-A444-301DA79B8EAA}"/>
              </a:ext>
            </a:extLst>
          </p:cNvPr>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33B5D12A-6FA9-468C-B026-AB1E4702CF58}"/>
              </a:ext>
            </a:extLst>
          </p:cNvPr>
          <p:cNvSpPr>
            <a:spLocks noGrp="1"/>
          </p:cNvSpPr>
          <p:nvPr>
            <p:ph type="dt" sz="half" idx="10"/>
          </p:nvPr>
        </p:nvSpPr>
        <p:spPr/>
        <p:txBody>
          <a:bodyPr/>
          <a:lstStyle/>
          <a:p>
            <a:fld id="{A4BE2C4E-369F-447C-9A2A-73B372448EA8}" type="datetimeFigureOut">
              <a:rPr lang="en-US" smtClean="0"/>
              <a:t>5/15/2019</a:t>
            </a:fld>
            <a:endParaRPr lang="en-US"/>
          </a:p>
        </p:txBody>
      </p:sp>
      <p:sp>
        <p:nvSpPr>
          <p:cNvPr id="6" name="Footer Placeholder 5">
            <a:extLst>
              <a:ext uri="{FF2B5EF4-FFF2-40B4-BE49-F238E27FC236}">
                <a16:creationId xmlns:a16="http://schemas.microsoft.com/office/drawing/2014/main" id="{A0AE7D68-C30B-4CE8-9C16-C0CD200186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60C845-B19C-4936-9A0A-638466B62B84}"/>
              </a:ext>
            </a:extLst>
          </p:cNvPr>
          <p:cNvSpPr>
            <a:spLocks noGrp="1"/>
          </p:cNvSpPr>
          <p:nvPr>
            <p:ph type="sldNum" sz="quarter" idx="12"/>
          </p:nvPr>
        </p:nvSpPr>
        <p:spPr/>
        <p:txBody>
          <a:bodyPr/>
          <a:lstStyle/>
          <a:p>
            <a:fld id="{16C6F00C-7762-4513-8D62-F5D687274ACF}" type="slidenum">
              <a:rPr lang="en-US" smtClean="0"/>
              <a:t>‹#›</a:t>
            </a:fld>
            <a:endParaRPr lang="en-US"/>
          </a:p>
        </p:txBody>
      </p:sp>
    </p:spTree>
    <p:extLst>
      <p:ext uri="{BB962C8B-B14F-4D97-AF65-F5344CB8AC3E}">
        <p14:creationId xmlns:p14="http://schemas.microsoft.com/office/powerpoint/2010/main" val="3133850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5DF5F-B311-4977-985A-4D803E3215A4}"/>
              </a:ext>
            </a:extLst>
          </p:cNvPr>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a:extLst>
              <a:ext uri="{FF2B5EF4-FFF2-40B4-BE49-F238E27FC236}">
                <a16:creationId xmlns:a16="http://schemas.microsoft.com/office/drawing/2014/main" id="{00B7DD87-934B-4F64-80E7-03E3D4E4B560}"/>
              </a:ext>
            </a:extLst>
          </p:cNvPr>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a:extLst>
              <a:ext uri="{FF2B5EF4-FFF2-40B4-BE49-F238E27FC236}">
                <a16:creationId xmlns:a16="http://schemas.microsoft.com/office/drawing/2014/main" id="{89B8FDCD-2489-4DF5-8A08-3FDB8C45FFF6}"/>
              </a:ext>
            </a:extLst>
          </p:cNvPr>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F4C692D6-5DA4-44DE-8E39-3E1EAF4BC7DD}"/>
              </a:ext>
            </a:extLst>
          </p:cNvPr>
          <p:cNvSpPr>
            <a:spLocks noGrp="1"/>
          </p:cNvSpPr>
          <p:nvPr>
            <p:ph type="dt" sz="half" idx="10"/>
          </p:nvPr>
        </p:nvSpPr>
        <p:spPr/>
        <p:txBody>
          <a:bodyPr/>
          <a:lstStyle/>
          <a:p>
            <a:fld id="{A4BE2C4E-369F-447C-9A2A-73B372448EA8}" type="datetimeFigureOut">
              <a:rPr lang="en-US" smtClean="0"/>
              <a:t>5/15/2019</a:t>
            </a:fld>
            <a:endParaRPr lang="en-US"/>
          </a:p>
        </p:txBody>
      </p:sp>
      <p:sp>
        <p:nvSpPr>
          <p:cNvPr id="6" name="Footer Placeholder 5">
            <a:extLst>
              <a:ext uri="{FF2B5EF4-FFF2-40B4-BE49-F238E27FC236}">
                <a16:creationId xmlns:a16="http://schemas.microsoft.com/office/drawing/2014/main" id="{5F1E7554-BE34-4A1D-8CD8-650157BE25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7F7FD6-C91D-4F17-9D3F-8CEC0C2E3834}"/>
              </a:ext>
            </a:extLst>
          </p:cNvPr>
          <p:cNvSpPr>
            <a:spLocks noGrp="1"/>
          </p:cNvSpPr>
          <p:nvPr>
            <p:ph type="sldNum" sz="quarter" idx="12"/>
          </p:nvPr>
        </p:nvSpPr>
        <p:spPr/>
        <p:txBody>
          <a:bodyPr/>
          <a:lstStyle/>
          <a:p>
            <a:fld id="{16C6F00C-7762-4513-8D62-F5D687274ACF}" type="slidenum">
              <a:rPr lang="en-US" smtClean="0"/>
              <a:t>‹#›</a:t>
            </a:fld>
            <a:endParaRPr lang="en-US"/>
          </a:p>
        </p:txBody>
      </p:sp>
    </p:spTree>
    <p:extLst>
      <p:ext uri="{BB962C8B-B14F-4D97-AF65-F5344CB8AC3E}">
        <p14:creationId xmlns:p14="http://schemas.microsoft.com/office/powerpoint/2010/main" val="3320131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61CF7BC-4086-44B6-9A22-889ADE56DBB0}"/>
              </a:ext>
            </a:extLst>
          </p:cNvPr>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3474198-AD53-4361-9F68-CE0F7F76B391}"/>
              </a:ext>
            </a:extLst>
          </p:cNvPr>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1D9A4F-D5B2-4AC6-8C7A-FA82FB0732FE}"/>
              </a:ext>
            </a:extLst>
          </p:cNvPr>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A4BE2C4E-369F-447C-9A2A-73B372448EA8}" type="datetimeFigureOut">
              <a:rPr lang="en-US" smtClean="0"/>
              <a:t>5/15/2019</a:t>
            </a:fld>
            <a:endParaRPr lang="en-US"/>
          </a:p>
        </p:txBody>
      </p:sp>
      <p:sp>
        <p:nvSpPr>
          <p:cNvPr id="5" name="Footer Placeholder 4">
            <a:extLst>
              <a:ext uri="{FF2B5EF4-FFF2-40B4-BE49-F238E27FC236}">
                <a16:creationId xmlns:a16="http://schemas.microsoft.com/office/drawing/2014/main" id="{658864A6-80EC-48E7-8FB4-70277C327255}"/>
              </a:ext>
            </a:extLst>
          </p:cNvPr>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AFCB818-9FAB-44A8-AF12-105FC4EDE466}"/>
              </a:ext>
            </a:extLst>
          </p:cNvPr>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16C6F00C-7762-4513-8D62-F5D687274ACF}" type="slidenum">
              <a:rPr lang="en-US" smtClean="0"/>
              <a:t>‹#›</a:t>
            </a:fld>
            <a:endParaRPr lang="en-US"/>
          </a:p>
        </p:txBody>
      </p:sp>
    </p:spTree>
    <p:extLst>
      <p:ext uri="{BB962C8B-B14F-4D97-AF65-F5344CB8AC3E}">
        <p14:creationId xmlns:p14="http://schemas.microsoft.com/office/powerpoint/2010/main" val="558882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brookemadsen.realtor@gmail.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B2879-5636-45E9-B4EC-0D1CBDED697F}"/>
              </a:ext>
            </a:extLst>
          </p:cNvPr>
          <p:cNvSpPr>
            <a:spLocks noGrp="1"/>
          </p:cNvSpPr>
          <p:nvPr>
            <p:ph type="ctrTitle"/>
          </p:nvPr>
        </p:nvSpPr>
        <p:spPr>
          <a:xfrm>
            <a:off x="0" y="1932289"/>
            <a:ext cx="6858000" cy="1303865"/>
          </a:xfrm>
        </p:spPr>
        <p:txBody>
          <a:bodyPr>
            <a:normAutofit/>
          </a:bodyPr>
          <a:lstStyle/>
          <a:p>
            <a:r>
              <a:rPr lang="en-US" sz="2800" dirty="0">
                <a:solidFill>
                  <a:srgbClr val="0E8A82"/>
                </a:solidFill>
              </a:rPr>
              <a:t>2 EXCITING 3 hour CE courses available</a:t>
            </a:r>
            <a:br>
              <a:rPr lang="en-US" sz="2800" dirty="0">
                <a:solidFill>
                  <a:srgbClr val="0E8A82"/>
                </a:solidFill>
              </a:rPr>
            </a:br>
            <a:br>
              <a:rPr lang="en-US" sz="2800" dirty="0">
                <a:solidFill>
                  <a:srgbClr val="0E8A82"/>
                </a:solidFill>
              </a:rPr>
            </a:br>
            <a:r>
              <a:rPr lang="en-US" sz="2000" i="1" dirty="0">
                <a:solidFill>
                  <a:srgbClr val="0E8A82"/>
                </a:solidFill>
              </a:rPr>
              <a:t>$40 each or enroll in both for $60 total for 6 elective credit</a:t>
            </a:r>
            <a:endParaRPr lang="en-US" sz="2800" i="1" dirty="0">
              <a:solidFill>
                <a:srgbClr val="0E8A82"/>
              </a:solidFill>
            </a:endParaRPr>
          </a:p>
        </p:txBody>
      </p:sp>
      <p:sp>
        <p:nvSpPr>
          <p:cNvPr id="3" name="Subtitle 2">
            <a:extLst>
              <a:ext uri="{FF2B5EF4-FFF2-40B4-BE49-F238E27FC236}">
                <a16:creationId xmlns:a16="http://schemas.microsoft.com/office/drawing/2014/main" id="{CFB04833-8BB4-4FC0-A2CD-8548CA54EBE3}"/>
              </a:ext>
            </a:extLst>
          </p:cNvPr>
          <p:cNvSpPr>
            <a:spLocks noGrp="1"/>
          </p:cNvSpPr>
          <p:nvPr>
            <p:ph type="subTitle" idx="1"/>
          </p:nvPr>
        </p:nvSpPr>
        <p:spPr>
          <a:xfrm>
            <a:off x="142875" y="3671959"/>
            <a:ext cx="6572250" cy="3505200"/>
          </a:xfrm>
        </p:spPr>
        <p:txBody>
          <a:bodyPr>
            <a:normAutofit fontScale="92500" lnSpcReduction="20000"/>
          </a:bodyPr>
          <a:lstStyle/>
          <a:p>
            <a:r>
              <a:rPr lang="en-US" sz="1400" dirty="0">
                <a:solidFill>
                  <a:srgbClr val="949599"/>
                </a:solidFill>
              </a:rPr>
              <a:t>Location: Charleston Metro Chamber of Commerce, 4500 Leeds Ave, North Charleston 29405</a:t>
            </a:r>
          </a:p>
          <a:p>
            <a:endParaRPr lang="en-US" sz="1400" dirty="0">
              <a:solidFill>
                <a:srgbClr val="949599"/>
              </a:solidFill>
            </a:endParaRPr>
          </a:p>
          <a:p>
            <a:r>
              <a:rPr lang="en-US" sz="1400" b="1" u="sng" dirty="0">
                <a:solidFill>
                  <a:srgbClr val="949599"/>
                </a:solidFill>
              </a:rPr>
              <a:t>May 31st- 9-12pm- Public Trust </a:t>
            </a:r>
          </a:p>
          <a:p>
            <a:r>
              <a:rPr lang="en-US" sz="1400" dirty="0">
                <a:solidFill>
                  <a:srgbClr val="949599"/>
                </a:solidFill>
              </a:rPr>
              <a:t>Get ready for an exciting, highly interactive course which explores issues relating to elements of a positive reputation, customer service and real estate professionalism for the general public.  Licensees will come to understand the impact of interpersonal communication as well as the negative reputation the industry incurs through predatory lending and our own advertising techniques.  Participants will leave with many useful tools as well as 8 ways to build positive public perception through the practice of a client/customer-oriented mindset. </a:t>
            </a:r>
          </a:p>
          <a:p>
            <a:endParaRPr lang="en-US" sz="1400" dirty="0">
              <a:solidFill>
                <a:srgbClr val="949599"/>
              </a:solidFill>
            </a:endParaRPr>
          </a:p>
          <a:p>
            <a:r>
              <a:rPr lang="en-US" sz="1400" b="1" u="sng" dirty="0">
                <a:solidFill>
                  <a:srgbClr val="949599"/>
                </a:solidFill>
              </a:rPr>
              <a:t>June 14-1pm-4pm- Mind the Gap</a:t>
            </a:r>
          </a:p>
          <a:p>
            <a:r>
              <a:rPr lang="en-US" sz="1400" dirty="0">
                <a:solidFill>
                  <a:srgbClr val="949599"/>
                </a:solidFill>
              </a:rPr>
              <a:t>Get specific in designing your approach to the different generations and uncover your overall effectiveness by initiating a personal procedural audit process that will help ensure your career stays aligned with a changing marketplace. Targeting communication to the needs of different generations will help create powerful, meaningful connections with the consumer and will build your referral base. When you “mind the gap” everyone wins. </a:t>
            </a:r>
          </a:p>
          <a:p>
            <a:endParaRPr lang="en-US" sz="1400" dirty="0">
              <a:solidFill>
                <a:srgbClr val="949599"/>
              </a:solidFill>
            </a:endParaRPr>
          </a:p>
          <a:p>
            <a:r>
              <a:rPr lang="en-US" sz="1300" i="1" dirty="0">
                <a:solidFill>
                  <a:srgbClr val="949599"/>
                </a:solidFill>
              </a:rPr>
              <a:t>Call/text 843.834.1241 or email </a:t>
            </a:r>
            <a:r>
              <a:rPr lang="en-US" sz="1300" i="1" dirty="0">
                <a:solidFill>
                  <a:srgbClr val="949599"/>
                </a:solidFill>
                <a:hlinkClick r:id="rId2"/>
              </a:rPr>
              <a:t>brookemadsen.realtor@gmail.com</a:t>
            </a:r>
            <a:r>
              <a:rPr lang="en-US" sz="1300" i="1" dirty="0">
                <a:solidFill>
                  <a:srgbClr val="949599"/>
                </a:solidFill>
              </a:rPr>
              <a:t> for more information or to register. </a:t>
            </a:r>
          </a:p>
        </p:txBody>
      </p:sp>
      <p:pic>
        <p:nvPicPr>
          <p:cNvPr id="5" name="Picture 4" descr="A drawing of a face&#10;&#10;Description automatically generated">
            <a:extLst>
              <a:ext uri="{FF2B5EF4-FFF2-40B4-BE49-F238E27FC236}">
                <a16:creationId xmlns:a16="http://schemas.microsoft.com/office/drawing/2014/main" id="{36FDE590-2F5E-47FF-BD28-4773D0203C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4500" y="361485"/>
            <a:ext cx="3429000" cy="1134999"/>
          </a:xfrm>
          <a:prstGeom prst="rect">
            <a:avLst/>
          </a:prstGeom>
        </p:spPr>
      </p:pic>
      <p:sp>
        <p:nvSpPr>
          <p:cNvPr id="6" name="Rectangle 5">
            <a:extLst>
              <a:ext uri="{FF2B5EF4-FFF2-40B4-BE49-F238E27FC236}">
                <a16:creationId xmlns:a16="http://schemas.microsoft.com/office/drawing/2014/main" id="{B503462D-1EF5-4A7D-BD74-AE958FF2A53D}"/>
              </a:ext>
            </a:extLst>
          </p:cNvPr>
          <p:cNvSpPr/>
          <p:nvPr/>
        </p:nvSpPr>
        <p:spPr>
          <a:xfrm>
            <a:off x="1714500" y="7612964"/>
            <a:ext cx="3429000" cy="1169551"/>
          </a:xfrm>
          <a:prstGeom prst="rect">
            <a:avLst/>
          </a:prstGeom>
        </p:spPr>
        <p:txBody>
          <a:bodyPr>
            <a:spAutoFit/>
          </a:bodyPr>
          <a:lstStyle/>
          <a:p>
            <a:pPr algn="ctr"/>
            <a:r>
              <a:rPr lang="en-US" sz="1400" dirty="0">
                <a:solidFill>
                  <a:srgbClr val="0E8A82"/>
                </a:solidFill>
              </a:rPr>
              <a:t>Brooke Madsen</a:t>
            </a:r>
            <a:r>
              <a:rPr lang="en-US" sz="1400">
                <a:solidFill>
                  <a:srgbClr val="0E8A82"/>
                </a:solidFill>
              </a:rPr>
              <a:t>, Owner/Instructor</a:t>
            </a:r>
            <a:endParaRPr lang="en-US" sz="1400" dirty="0">
              <a:solidFill>
                <a:srgbClr val="0E8A82"/>
              </a:solidFill>
            </a:endParaRPr>
          </a:p>
          <a:p>
            <a:pPr algn="ctr"/>
            <a:r>
              <a:rPr lang="en-US" sz="1400" dirty="0">
                <a:solidFill>
                  <a:srgbClr val="0E8A82"/>
                </a:solidFill>
              </a:rPr>
              <a:t>4000 S Faber Place Drive, Suite 300</a:t>
            </a:r>
          </a:p>
          <a:p>
            <a:pPr algn="ctr"/>
            <a:r>
              <a:rPr lang="en-US" sz="1400" dirty="0">
                <a:solidFill>
                  <a:srgbClr val="0E8A82"/>
                </a:solidFill>
              </a:rPr>
              <a:t>North Charleston, SC 29405</a:t>
            </a:r>
          </a:p>
          <a:p>
            <a:pPr algn="ctr"/>
            <a:r>
              <a:rPr lang="en-US" sz="1400" dirty="0">
                <a:solidFill>
                  <a:srgbClr val="0E8A82"/>
                </a:solidFill>
              </a:rPr>
              <a:t>843.834.1241 (Cell)</a:t>
            </a:r>
          </a:p>
          <a:p>
            <a:pPr algn="ctr"/>
            <a:r>
              <a:rPr lang="en-US" sz="1400" dirty="0">
                <a:solidFill>
                  <a:srgbClr val="0E8A82"/>
                </a:solidFill>
              </a:rPr>
              <a:t>brookemadsen.realtor@gmail.com </a:t>
            </a:r>
          </a:p>
        </p:txBody>
      </p:sp>
    </p:spTree>
    <p:extLst>
      <p:ext uri="{BB962C8B-B14F-4D97-AF65-F5344CB8AC3E}">
        <p14:creationId xmlns:p14="http://schemas.microsoft.com/office/powerpoint/2010/main" val="51802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238</Words>
  <Application>Microsoft Office PowerPoint</Application>
  <PresentationFormat>Letter Paper (8.5x11 in)</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2 EXCITING 3 hour CE courses available  $40 each or enroll in both for $60 total for 6 elective credit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EXCITING 3 hour CE courses available  $40 each or enroll in both for $60 total for 6 elective credit</dc:title>
  <dc:creator>A. Thomas Price</dc:creator>
  <cp:lastModifiedBy>A. Thomas Price</cp:lastModifiedBy>
  <cp:revision>2</cp:revision>
  <dcterms:created xsi:type="dcterms:W3CDTF">2019-05-15T14:21:57Z</dcterms:created>
  <dcterms:modified xsi:type="dcterms:W3CDTF">2019-05-15T19:11:42Z</dcterms:modified>
</cp:coreProperties>
</file>