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8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477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3C79-84F3-9A43-207E-C8800E948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918162-AE98-B89C-D4E0-52B34740F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F493D-933C-2792-1417-67DD76ED3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D6C19-33CC-36D9-E343-F10741AF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F98A6-8E53-B412-1A0D-A8EED49B6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E0006-A6A3-9A59-B452-F89D57B1B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9BA2B-12DC-5118-D275-1339E78C1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BA884-8C3B-43CB-A88B-9540B4F3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23F8D-24CE-5755-0A10-0CAB42287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09F52-C390-5263-442A-52367559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8B56D5-3B54-2927-4F4C-894FDB59B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9BBE2-DDBD-4606-8DD7-747D01F5A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36329-FB64-BAE4-D562-49E28689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80A9C-5EFE-C05E-A8E5-42DAD8850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57785-A53E-5FED-7AC8-7F3F9E47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6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302CA-F523-8532-514F-5E980119A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DD6CD-1894-9DEC-6EED-4501A1DD3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47DE6-FC1A-2C86-EA66-D27AFA8C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8B0B5-72A2-536A-F12D-90776BD2B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6B21-2DAF-52C2-CEA0-2D8BE3271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8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68153-6AF7-88C7-C116-F00ACB8A1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4B3D9-8232-3674-CCC7-AD2C074E8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26717-9883-C969-9A38-784E26ACA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92C2A-E59C-46E7-FC14-660AE0BE3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6D9CF-2FA9-18F1-EFD2-CF43BBF7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66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5491A-B514-9027-0DD3-933E8818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C28FE-AABC-FFEF-AD63-4592D2C13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5302C-785D-A61C-321C-48990D362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1C255-F81B-D382-21DE-4A2938BA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34222-881B-ACA0-BE23-77F44438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58A22-16BF-52D9-09C2-BF60CEF5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7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919B2-244F-1102-614B-BCBEC1B32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D074B-CDE0-5F42-0280-71BD50D9E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3DC42-154F-12E2-B39C-CA66B2C6F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82515E-5FFD-C876-3F59-55624525C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FE94A5-CA3E-9EC8-6A28-4A6C333E7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E5A47F-B5D1-FA40-2238-CA8295BC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5A2506-953E-552D-9528-F93E454A2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B248B7-1896-3EB2-1C6E-6ED657E0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9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4B584-54CE-1337-9049-55C69512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272EBF-A8D8-178F-2693-A058F1162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7E15E-6651-AC42-D27F-7A359104E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7C7B1D-FDC5-3E9B-0049-278150D0C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2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01E4C1-08D4-3322-0FF7-61104D5D3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7C0DA5-EC45-5E02-D0BE-E0739585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A6575-407E-8C04-E5A6-D9639029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84AF-4C46-C8E8-D47C-49CC4A6F5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2DABD-E9C0-BB48-4879-6E8BB490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AB771-DE3A-5C36-8626-01CB02574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19895-2339-DD7E-9127-627CB18F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8ECC-22A6-9D2B-96BC-D01E8DDB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6E06-F302-0746-FD65-3830B6625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9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7868-15FD-CC88-3A4C-AADFFCAD8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1CA06-7AD4-7EDF-89A0-0FB8542693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8A535-3C01-8C97-E240-62867ECFF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1C5EF-E56C-A4A8-1294-18F12136E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7E79C-9149-4A3F-1966-ECB75D010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8C5A3-B2A8-168D-A1AA-BCE524A3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2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8FA7A9-B72E-A637-04A2-FE9079129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C5D27-1973-B08C-C454-7256F8231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FA27D-83BD-3474-1BC7-255E7E104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A6B1A-0DEC-456E-9E18-1416A03DC235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9ADD6-B9FA-3A76-7FCA-D17AE5635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13302-FB9A-C34A-BE13-DA95AC2A5B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9D344-09E2-40FF-89E9-3B69E5917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eventbrite.com/e/342334380347" TargetMode="External"/><Relationship Id="rId4" Type="http://schemas.openxmlformats.org/officeDocument/2006/relationships/hyperlink" Target="https://www.eventbrite.com/e/34234614553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D37E6-F860-9C56-219C-FE954F2C14F2}"/>
              </a:ext>
            </a:extLst>
          </p:cNvPr>
          <p:cNvSpPr/>
          <p:nvPr/>
        </p:nvSpPr>
        <p:spPr>
          <a:xfrm>
            <a:off x="139430" y="136187"/>
            <a:ext cx="7036341" cy="8871626"/>
          </a:xfrm>
          <a:prstGeom prst="rect">
            <a:avLst/>
          </a:prstGeom>
          <a:ln w="76200">
            <a:solidFill>
              <a:srgbClr val="0E8B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A4698A6-6D55-BEFA-ECBB-06AB2BCFF7F8}"/>
              </a:ext>
            </a:extLst>
          </p:cNvPr>
          <p:cNvGrpSpPr/>
          <p:nvPr/>
        </p:nvGrpSpPr>
        <p:grpSpPr>
          <a:xfrm>
            <a:off x="492598" y="359877"/>
            <a:ext cx="6330004" cy="1274247"/>
            <a:chOff x="492598" y="359877"/>
            <a:chExt cx="6330004" cy="1274247"/>
          </a:xfrm>
        </p:grpSpPr>
        <p:pic>
          <p:nvPicPr>
            <p:cNvPr id="2050" name="Picture 2" descr="Logo, company name&#10;&#10;Description automatically generated">
              <a:extLst>
                <a:ext uri="{FF2B5EF4-FFF2-40B4-BE49-F238E27FC236}">
                  <a16:creationId xmlns:a16="http://schemas.microsoft.com/office/drawing/2014/main" id="{A1BD2A86-2C6B-5C51-38DD-94BB98F8B9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7556" y="359877"/>
              <a:ext cx="2465046" cy="1274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 descr="Logo, company name&#10;&#10;Description automatically generated">
              <a:extLst>
                <a:ext uri="{FF2B5EF4-FFF2-40B4-BE49-F238E27FC236}">
                  <a16:creationId xmlns:a16="http://schemas.microsoft.com/office/drawing/2014/main" id="{3AE07ED2-8868-A13C-FC49-D36402ED1C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598" y="483186"/>
              <a:ext cx="3478213" cy="11509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FC45EF30-ADA7-6615-21EC-07B823AB9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974804-229F-5B48-DA71-3129F0846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E8F7DF-8402-95E6-25D6-E20D81C3E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78" y="2114108"/>
            <a:ext cx="6751991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Axiom Real Estate Academy will be hosting contract training coming up on the NEW contracts with The Suttles Law Firm!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Join Brent Suttles and Austin Kendrick for training. These sessions will give you: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Breakfast at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morning session/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lunch at the afternoon session. </a:t>
            </a: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Forms for markup and draft</a:t>
            </a: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 &amp; A for everyone to get their burning questions answered.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Seating is limited so register today for incredible insight on our new contracts.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33996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solidFill>
                <a:srgbClr val="33996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E8B8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Reserve your seat today!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solidFill>
                <a:srgbClr val="0E8B8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June 2nd 9-11am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https://www.eventbrite.com/e/342346145537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June 9th 3-5pm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https://www.eventbrite.com/e/342334380347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76B6A3-3A68-DF63-3720-1212D311C9F5}"/>
              </a:ext>
            </a:extLst>
          </p:cNvPr>
          <p:cNvSpPr txBox="1"/>
          <p:nvPr/>
        </p:nvSpPr>
        <p:spPr>
          <a:xfrm>
            <a:off x="492598" y="1660110"/>
            <a:ext cx="365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k Free" panose="030804020005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~Learn what makes your soul shine</a:t>
            </a:r>
            <a:endParaRPr kumimoji="0" lang="en-US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681B52-B2A4-E2ED-45FD-EF0269A3DA9F}"/>
              </a:ext>
            </a:extLst>
          </p:cNvPr>
          <p:cNvSpPr txBox="1"/>
          <p:nvPr/>
        </p:nvSpPr>
        <p:spPr>
          <a:xfrm>
            <a:off x="182881" y="8320705"/>
            <a:ext cx="69831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7410 Northside Drive, Ste 150, North Charleston, SC 29420</a:t>
            </a:r>
          </a:p>
          <a:p>
            <a:pPr algn="ctr"/>
            <a:r>
              <a:rPr lang="en-US" sz="1200" dirty="0"/>
              <a:t>843.518.2213</a:t>
            </a:r>
          </a:p>
          <a:p>
            <a:pPr algn="ctr"/>
            <a:r>
              <a:rPr lang="en-US" sz="1200" dirty="0"/>
              <a:t>info@axiomrealestateacademy.com</a:t>
            </a:r>
          </a:p>
        </p:txBody>
      </p:sp>
    </p:spTree>
    <p:extLst>
      <p:ext uri="{BB962C8B-B14F-4D97-AF65-F5344CB8AC3E}">
        <p14:creationId xmlns:p14="http://schemas.microsoft.com/office/powerpoint/2010/main" val="368768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Ink Free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</cp:revision>
  <dcterms:created xsi:type="dcterms:W3CDTF">2022-05-24T11:27:25Z</dcterms:created>
  <dcterms:modified xsi:type="dcterms:W3CDTF">2022-05-24T11:35:48Z</dcterms:modified>
</cp:coreProperties>
</file>