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0A4"/>
    <a:srgbClr val="239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4660"/>
  </p:normalViewPr>
  <p:slideViewPr>
    <p:cSldViewPr snapToGrid="0">
      <p:cViewPr>
        <p:scale>
          <a:sx n="66" d="100"/>
          <a:sy n="66" d="100"/>
        </p:scale>
        <p:origin x="2016" y="-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5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4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8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68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9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98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24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8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82A0D-8954-4181-A93A-D8E6EAC2FA69}" type="datetimeFigureOut">
              <a:rPr lang="en-US" smtClean="0"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03738-C069-4607-8EBE-6A0E779C1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8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hyperlink" Target="http://www.facebook.com/BenchmarkInspectionsS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1B2530-D1A6-4CC1-9EA8-C86D11E0699E}"/>
              </a:ext>
            </a:extLst>
          </p:cNvPr>
          <p:cNvSpPr/>
          <p:nvPr/>
        </p:nvSpPr>
        <p:spPr>
          <a:xfrm>
            <a:off x="0" y="561692"/>
            <a:ext cx="7772400" cy="238407"/>
          </a:xfrm>
          <a:prstGeom prst="rect">
            <a:avLst/>
          </a:prstGeom>
          <a:solidFill>
            <a:srgbClr val="1F50A4"/>
          </a:solidFill>
          <a:ln>
            <a:solidFill>
              <a:srgbClr val="1F50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F4A148-38DB-4624-AB6D-31926EF49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94" y="8692868"/>
            <a:ext cx="1380553" cy="1380553"/>
          </a:xfrm>
          <a:prstGeom prst="rect">
            <a:avLst/>
          </a:prstGeom>
        </p:spPr>
      </p:pic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03F714C-D96F-4CC6-BFD0-B36AB5692C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78" b="19050"/>
          <a:stretch/>
        </p:blipFill>
        <p:spPr>
          <a:xfrm>
            <a:off x="8735859" y="9150912"/>
            <a:ext cx="1133856" cy="69133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C65C14A-EED3-41E3-BB98-43A499F9B58C}"/>
              </a:ext>
            </a:extLst>
          </p:cNvPr>
          <p:cNvSpPr txBox="1"/>
          <p:nvPr/>
        </p:nvSpPr>
        <p:spPr>
          <a:xfrm>
            <a:off x="0" y="952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 A Dinner For Two At Grace &amp; Grit Restaurant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83B1B3-C561-43E8-BD19-EB4A42D19206}"/>
              </a:ext>
            </a:extLst>
          </p:cNvPr>
          <p:cNvSpPr/>
          <p:nvPr/>
        </p:nvSpPr>
        <p:spPr>
          <a:xfrm>
            <a:off x="1634495" y="1100666"/>
            <a:ext cx="598550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 Inspections</a:t>
            </a:r>
          </a:p>
          <a:p>
            <a:pPr algn="ctr"/>
            <a:r>
              <a:rPr lang="en-US" sz="2300" b="1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South Carolina is expanding</a:t>
            </a:r>
          </a:p>
          <a:p>
            <a:pPr algn="ctr"/>
            <a:r>
              <a:rPr lang="en-US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celebrate, we’re hosting a </a:t>
            </a:r>
            <a:r>
              <a:rPr lang="en-US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giveaway for a</a:t>
            </a:r>
            <a:br>
              <a:rPr lang="en-US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gift certificate to Grace &amp; Grit Restaurant.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F5C8B7-DA90-4D00-BED1-880DB3FDF2DB}"/>
              </a:ext>
            </a:extLst>
          </p:cNvPr>
          <p:cNvSpPr/>
          <p:nvPr/>
        </p:nvSpPr>
        <p:spPr>
          <a:xfrm>
            <a:off x="134495" y="2815147"/>
            <a:ext cx="7467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We have always been proud to be a small, locally owned company and we pride ourselves on giving our clients a personal experience. However, thanks to all of the realtors &amp; clients that have been so kind to depend on us and recommend us to others, we had reached a point of not being able to accommodate all of those who called us.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2A852D-74CA-49CD-A02C-D30303BB519E}"/>
              </a:ext>
            </a:extLst>
          </p:cNvPr>
          <p:cNvSpPr/>
          <p:nvPr/>
        </p:nvSpPr>
        <p:spPr>
          <a:xfrm>
            <a:off x="1714813" y="5215285"/>
            <a:ext cx="5887282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0" i="1" dirty="0">
                <a:latin typeface="Arial" panose="020B0604020202020204" pitchFamily="34" charset="0"/>
                <a:cs typeface="Arial" panose="020B0604020202020204" pitchFamily="34" charset="0"/>
              </a:rPr>
              <a:t>Our growing team gives you one more reason you </a:t>
            </a:r>
            <a:r>
              <a:rPr lang="en-US" sz="1450" i="1">
                <a:latin typeface="Arial" panose="020B0604020202020204" pitchFamily="34" charset="0"/>
                <a:cs typeface="Arial" panose="020B0604020202020204" pitchFamily="34" charset="0"/>
              </a:rPr>
              <a:t>can count </a:t>
            </a:r>
            <a:r>
              <a:rPr lang="en-US" sz="1450" i="1" dirty="0">
                <a:latin typeface="Arial" panose="020B0604020202020204" pitchFamily="34" charset="0"/>
                <a:cs typeface="Arial" panose="020B0604020202020204" pitchFamily="34" charset="0"/>
              </a:rPr>
              <a:t>on Benchmark Inspections of SC to give </a:t>
            </a:r>
            <a:r>
              <a:rPr lang="en-US" sz="1450" i="1">
                <a:latin typeface="Arial" panose="020B0604020202020204" pitchFamily="34" charset="0"/>
                <a:cs typeface="Arial" panose="020B0604020202020204" pitchFamily="34" charset="0"/>
              </a:rPr>
              <a:t>you the peace </a:t>
            </a:r>
            <a:r>
              <a:rPr lang="en-US" sz="1450" i="1" dirty="0">
                <a:latin typeface="Arial" panose="020B0604020202020204" pitchFamily="34" charset="0"/>
                <a:cs typeface="Arial" panose="020B0604020202020204" pitchFamily="34" charset="0"/>
              </a:rPr>
              <a:t>of mind of knowing that you’ve had the best home inspection possible!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24B10D-435F-469E-B2BE-6E31479B15AA}"/>
              </a:ext>
            </a:extLst>
          </p:cNvPr>
          <p:cNvSpPr/>
          <p:nvPr/>
        </p:nvSpPr>
        <p:spPr>
          <a:xfrm>
            <a:off x="134495" y="6838091"/>
            <a:ext cx="750341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i="1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TO WIN A $100 GIFT CERTIFICATE TO GRACE &amp; GRIT RESTAURANT</a:t>
            </a:r>
          </a:p>
          <a:p>
            <a:pPr algn="ctr"/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Grace &amp; Grit exemplifies the best of our home here in the Lowcountry</a:t>
            </a:r>
            <a:b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their southern cuisine &amp; locally sourced seafood.</a:t>
            </a:r>
          </a:p>
          <a:p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enter: 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&amp; follow our Facebook page at </a:t>
            </a:r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www.facebook.com/BenchmarkInspectionsSC</a:t>
            </a:r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AutoNum type="arabicParenR"/>
            </a:pPr>
            <a:r>
              <a:rPr lang="en-US" sz="1500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 a friend who would enjoy joining you in the comments. </a:t>
            </a:r>
          </a:p>
          <a:p>
            <a:pPr algn="ctr"/>
            <a:endParaRPr lang="en-US" sz="1200" i="1" dirty="0">
              <a:solidFill>
                <a:srgbClr val="2399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i="1" dirty="0">
                <a:solidFill>
                  <a:srgbClr val="2399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enter more than once in separate comments. Winner announced on 8/20/18</a:t>
            </a:r>
          </a:p>
        </p:txBody>
      </p:sp>
      <p:pic>
        <p:nvPicPr>
          <p:cNvPr id="15" name="Picture 14" descr="A person wearing a red shirt standing in front of a body of water&#10;&#10;Description generated with very high confidence">
            <a:extLst>
              <a:ext uri="{FF2B5EF4-FFF2-40B4-BE49-F238E27FC236}">
                <a16:creationId xmlns:a16="http://schemas.microsoft.com/office/drawing/2014/main" id="{59B05A65-B983-46AA-9C6B-302B815FA84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04"/>
          <a:stretch/>
        </p:blipFill>
        <p:spPr>
          <a:xfrm>
            <a:off x="152399" y="4950601"/>
            <a:ext cx="1562414" cy="12267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95B3DC-6875-408C-BD0B-92E568E7DE2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2" r="3839"/>
          <a:stretch/>
        </p:blipFill>
        <p:spPr>
          <a:xfrm>
            <a:off x="134495" y="1100666"/>
            <a:ext cx="1500000" cy="139926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D914078-8175-4235-92C0-652160FA2564}"/>
              </a:ext>
            </a:extLst>
          </p:cNvPr>
          <p:cNvGrpSpPr/>
          <p:nvPr/>
        </p:nvGrpSpPr>
        <p:grpSpPr>
          <a:xfrm>
            <a:off x="6241794" y="8727064"/>
            <a:ext cx="1500001" cy="1312161"/>
            <a:chOff x="6241794" y="8771364"/>
            <a:chExt cx="1500001" cy="1312161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87EB7F1-5737-46A3-9A85-315D5A5AD7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43547" y="8771364"/>
              <a:ext cx="896495" cy="701907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5A9EC76-42AA-4495-B4CE-2941E6E8F981}"/>
                </a:ext>
              </a:extLst>
            </p:cNvPr>
            <p:cNvSpPr/>
            <p:nvPr/>
          </p:nvSpPr>
          <p:spPr>
            <a:xfrm>
              <a:off x="6241794" y="9506444"/>
              <a:ext cx="1500001" cy="5770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John </a:t>
              </a:r>
              <a:r>
                <a:rPr lang="en-US" sz="105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Boensch</a:t>
              </a:r>
              <a:r>
                <a:rPr lang="en-US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, CPI</a:t>
              </a:r>
            </a:p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InterNACHI-Certified</a:t>
              </a:r>
            </a:p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SC License # 439</a:t>
              </a: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652FF154-8E22-4487-99A9-A030DD4760F1}"/>
              </a:ext>
            </a:extLst>
          </p:cNvPr>
          <p:cNvSpPr/>
          <p:nvPr/>
        </p:nvSpPr>
        <p:spPr>
          <a:xfrm>
            <a:off x="134493" y="6210483"/>
            <a:ext cx="158031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Steven Wolfe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InterNACHI-Certified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 License # 49277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0B5F7C-AAC8-457F-B646-A5A91361EB26}"/>
              </a:ext>
            </a:extLst>
          </p:cNvPr>
          <p:cNvSpPr/>
          <p:nvPr/>
        </p:nvSpPr>
        <p:spPr>
          <a:xfrm>
            <a:off x="1565819" y="8875313"/>
            <a:ext cx="46407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 INSPECTIONS OF SOUTH CAROLINA, LLC</a:t>
            </a:r>
          </a:p>
          <a:p>
            <a:pPr algn="ctr"/>
            <a:r>
              <a:rPr lang="en-US" sz="1200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915 Royall Ave</a:t>
            </a:r>
          </a:p>
          <a:p>
            <a:pPr algn="ctr"/>
            <a:r>
              <a:rPr lang="en-US" sz="1200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843-801-8868</a:t>
            </a:r>
          </a:p>
          <a:p>
            <a:pPr algn="ctr"/>
            <a:r>
              <a:rPr lang="en-US" sz="1200" dirty="0">
                <a:solidFill>
                  <a:srgbClr val="1F50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www.BenchmarkInspectionsSC.com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7B9860-18D0-49B0-B685-966DCE7103AE}"/>
              </a:ext>
            </a:extLst>
          </p:cNvPr>
          <p:cNvSpPr/>
          <p:nvPr/>
        </p:nvSpPr>
        <p:spPr>
          <a:xfrm>
            <a:off x="134495" y="4115244"/>
            <a:ext cx="74676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So we are now happy to announce the addition of Steven Wolfe to our team. Steven was born &amp; raised right here in the Lowcountry and he is excited to put his talents, knowledge, and enthusiasm to work for you!</a:t>
            </a:r>
          </a:p>
        </p:txBody>
      </p:sp>
    </p:spTree>
    <p:extLst>
      <p:ext uri="{BB962C8B-B14F-4D97-AF65-F5344CB8AC3E}">
        <p14:creationId xmlns:p14="http://schemas.microsoft.com/office/powerpoint/2010/main" val="3525944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235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19</cp:revision>
  <dcterms:created xsi:type="dcterms:W3CDTF">2018-07-04T14:05:52Z</dcterms:created>
  <dcterms:modified xsi:type="dcterms:W3CDTF">2018-07-05T19:48:01Z</dcterms:modified>
</cp:coreProperties>
</file>