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086" y="-170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881553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9860281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Century 21 Properties Plus | 118 W Richardson Ave | 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4025468" y="76200"/>
            <a:ext cx="367073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Reba Cole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M (843) 819-7322 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rcole@century21properties.com </a:t>
            </a:r>
            <a:br>
              <a:rPr lang="en-US" sz="1200" dirty="0">
                <a:latin typeface="Century Gothic" panose="020B0502020202020204" pitchFamily="34" charset="0"/>
              </a:rPr>
            </a:br>
            <a:r>
              <a:rPr lang="en-US" sz="1200" dirty="0">
                <a:latin typeface="Century Gothic" panose="020B0502020202020204" pitchFamily="34" charset="0"/>
              </a:rPr>
              <a:t>www.century21properties.com </a:t>
            </a:r>
          </a:p>
        </p:txBody>
      </p:sp>
      <p:sp>
        <p:nvSpPr>
          <p:cNvPr id="2" name="Rectangle 1"/>
          <p:cNvSpPr/>
          <p:nvPr/>
        </p:nvSpPr>
        <p:spPr>
          <a:xfrm>
            <a:off x="-3429000" y="4261240"/>
            <a:ext cx="29718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82791" y="4353785"/>
            <a:ext cx="4606818" cy="1915562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Come join us on Sunday, February 12</a:t>
            </a:r>
            <a:r>
              <a:rPr lang="en-US" sz="1300" baseline="30000" dirty="0">
                <a:solidFill>
                  <a:schemeClr val="tx1"/>
                </a:solidFill>
                <a:latin typeface="Century Gothic" panose="020B0502020202020204" pitchFamily="34" charset="0"/>
              </a:rPr>
              <a:t>th</a:t>
            </a:r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 to tour, not one, but two stunning homes in Blackberry Creek!</a:t>
            </a:r>
          </a:p>
          <a:p>
            <a:endParaRPr lang="en-US" sz="1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Both homes boast 3 bedrooms plus a Bonus Room.</a:t>
            </a:r>
            <a:b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</a:br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Both are move in ready. </a:t>
            </a:r>
            <a:r>
              <a:rPr lang="en-US" sz="1300">
                <a:solidFill>
                  <a:schemeClr val="tx1"/>
                </a:solidFill>
                <a:latin typeface="Century Gothic" panose="020B0502020202020204" pitchFamily="34" charset="0"/>
              </a:rPr>
              <a:t>All </a:t>
            </a:r>
            <a:r>
              <a:rPr lang="en-US" sz="1300" dirty="0">
                <a:solidFill>
                  <a:schemeClr val="tx1"/>
                </a:solidFill>
                <a:latin typeface="Century Gothic" panose="020B0502020202020204" pitchFamily="34" charset="0"/>
              </a:rPr>
              <a:t>that's missing is your family! </a:t>
            </a:r>
          </a:p>
          <a:p>
            <a:endParaRPr lang="en-US" sz="1300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US" sz="1300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You will fall in love with these beautiful homes!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1056003"/>
            <a:ext cx="7772400" cy="455459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" y="1100435"/>
            <a:ext cx="77723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atin typeface="IncognitoMeridies" panose="00000400000000000000" pitchFamily="2" charset="0"/>
              </a:rPr>
              <a:t>Blackberry Creek Open House  - Sunday from 1-4</a:t>
            </a: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219200" y="76200"/>
            <a:ext cx="953262" cy="1059180"/>
          </a:xfrm>
          <a:prstGeom prst="rect">
            <a:avLst/>
          </a:prstGeom>
          <a:noFill/>
          <a:ln w="12700">
            <a:solidFill>
              <a:srgbClr val="FFC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806" y="1712269"/>
            <a:ext cx="3925393" cy="262056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22"/>
          <a:stretch/>
        </p:blipFill>
        <p:spPr>
          <a:xfrm>
            <a:off x="94615" y="6248400"/>
            <a:ext cx="3930854" cy="2624328"/>
          </a:xfrm>
          <a:prstGeom prst="rect">
            <a:avLst/>
          </a:prstGeom>
          <a:ln>
            <a:noFill/>
          </a:ln>
          <a:effectLst/>
        </p:spPr>
      </p:pic>
      <p:sp>
        <p:nvSpPr>
          <p:cNvPr id="22" name="Rectangle 21"/>
          <p:cNvSpPr/>
          <p:nvPr/>
        </p:nvSpPr>
        <p:spPr>
          <a:xfrm>
            <a:off x="4262206" y="6248400"/>
            <a:ext cx="3402448" cy="155427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620 Grassy Hill Road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16022203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$229,900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Bedrooms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2½ Baths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2,276 Square Feet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4648" y="1712268"/>
            <a:ext cx="3403917" cy="155427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660 Grassy Hill Road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17002281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$224,900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3 Bedrooms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 Baths</a:t>
            </a:r>
          </a:p>
          <a:p>
            <a:pPr algn="ctr"/>
            <a:r>
              <a:rPr lang="en-US" sz="15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2,287 Square Feet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15" y="3276600"/>
            <a:ext cx="1582156" cy="105623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711" y="3276600"/>
            <a:ext cx="1582156" cy="105623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477" y="7816490"/>
            <a:ext cx="1584357" cy="105623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42" y="7816490"/>
            <a:ext cx="1584357" cy="105623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94615" y="76200"/>
            <a:ext cx="3616515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latin typeface="Century Gothic" panose="020B0502020202020204" pitchFamily="34" charset="0"/>
              </a:rPr>
              <a:t>Beth Mandell</a:t>
            </a:r>
          </a:p>
          <a:p>
            <a:r>
              <a:rPr lang="pt-BR" sz="1200" dirty="0">
                <a:latin typeface="Century Gothic" panose="020B0502020202020204" pitchFamily="34" charset="0"/>
              </a:rPr>
              <a:t>M 843-900-1296</a:t>
            </a:r>
          </a:p>
          <a:p>
            <a:r>
              <a:rPr lang="pt-BR" sz="1200" dirty="0">
                <a:latin typeface="Century Gothic" panose="020B0502020202020204" pitchFamily="34" charset="0"/>
              </a:rPr>
              <a:t>bmandell@century21properties.com</a:t>
            </a:r>
          </a:p>
          <a:p>
            <a:r>
              <a:rPr lang="pt-BR" sz="1200" dirty="0">
                <a:latin typeface="Century Gothic" panose="020B0502020202020204" pitchFamily="34" charset="0"/>
              </a:rPr>
              <a:t>www.bestcarolinahomedeals.com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89856" y="3810000"/>
            <a:ext cx="3886200" cy="4924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300" b="1" dirty="0">
                <a:latin typeface="Century Gothic" panose="020B0502020202020204" pitchFamily="34" charset="0"/>
                <a:ea typeface="Times New Roman" panose="02020603050405020304" pitchFamily="18" charset="0"/>
              </a:rPr>
              <a:t>View a tour of this home at </a:t>
            </a:r>
            <a:r>
              <a:rPr lang="en-US" sz="1300" b="1" u="sng" dirty="0">
                <a:latin typeface="Century Gothic" panose="020B0502020202020204" pitchFamily="34" charset="0"/>
                <a:ea typeface="Times New Roman" panose="02020603050405020304" pitchFamily="18" charset="0"/>
              </a:rPr>
              <a:t>http://zyndicate.co/660Grassy-branded.html</a:t>
            </a:r>
            <a:endParaRPr lang="en-US" sz="1300" b="1" dirty="0">
              <a:latin typeface="Century Gothic" panose="020B0502020202020204" pitchFamily="34" charset="0"/>
            </a:endParaRPr>
          </a:p>
        </p:txBody>
      </p:sp>
      <p:pic>
        <p:nvPicPr>
          <p:cNvPr id="10" name="Picture 9" descr="&lt;strong&gt;Hearts&lt;/strong&gt; | Free Stock Photo | Illustration of red &lt;strong&gt;hearts&lt;/strong&gt; | # 1287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62673" y="5305134"/>
            <a:ext cx="2956410" cy="1917971"/>
          </a:xfrm>
          <a:prstGeom prst="rect">
            <a:avLst/>
          </a:prstGeom>
        </p:spPr>
      </p:pic>
      <p:pic>
        <p:nvPicPr>
          <p:cNvPr id="11" name="Picture 10" descr="File:Redheart.png - Wikimedia Common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9233" y="4174306"/>
            <a:ext cx="1693167" cy="1716773"/>
          </a:xfrm>
          <a:prstGeom prst="rect">
            <a:avLst/>
          </a:prstGeom>
        </p:spPr>
      </p:pic>
      <p:pic>
        <p:nvPicPr>
          <p:cNvPr id="12" name="Picture 11" descr="Heart | Free Stock Photo | Illustration of a red heart | # 161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3324" y="2057399"/>
            <a:ext cx="2190965" cy="2060605"/>
          </a:xfrm>
          <a:prstGeom prst="rect">
            <a:avLst/>
          </a:prstGeom>
        </p:spPr>
      </p:pic>
      <p:pic>
        <p:nvPicPr>
          <p:cNvPr id="24" name="Picture 23" descr="File:Redheart.png - Wikimedia Commons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20873"/>
            <a:ext cx="1693167" cy="1716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111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IncognitoMeridies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27</cp:revision>
  <dcterms:created xsi:type="dcterms:W3CDTF">2006-08-16T00:00:00Z</dcterms:created>
  <dcterms:modified xsi:type="dcterms:W3CDTF">2017-02-10T16:02:09Z</dcterms:modified>
</cp:coreProperties>
</file>