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440"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8/31/2016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881553"/>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860281"/>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Properties Plus | 3301 </a:t>
            </a:r>
            <a:r>
              <a:rPr lang="en-US" sz="1200" dirty="0" err="1">
                <a:solidFill>
                  <a:schemeClr val="tx1"/>
                </a:solidFill>
              </a:rPr>
              <a:t>Salterbeck</a:t>
            </a:r>
            <a:r>
              <a:rPr lang="en-US" sz="1200" dirty="0">
                <a:solidFill>
                  <a:schemeClr val="tx1"/>
                </a:solidFill>
              </a:rPr>
              <a:t> St Suite 100 | Mt. Pleasant, SC 29466</a:t>
            </a:r>
          </a:p>
        </p:txBody>
      </p:sp>
      <p:sp>
        <p:nvSpPr>
          <p:cNvPr id="5" name="Rectangle 4"/>
          <p:cNvSpPr/>
          <p:nvPr/>
        </p:nvSpPr>
        <p:spPr>
          <a:xfrm>
            <a:off x="3505200" y="76200"/>
            <a:ext cx="4191000" cy="892552"/>
          </a:xfrm>
          <a:prstGeom prst="rect">
            <a:avLst/>
          </a:prstGeom>
        </p:spPr>
        <p:txBody>
          <a:bodyPr wrap="square">
            <a:spAutoFit/>
          </a:bodyPr>
          <a:lstStyle/>
          <a:p>
            <a:pPr algn="r"/>
            <a:r>
              <a:rPr lang="en-US" sz="1600" b="1" dirty="0">
                <a:latin typeface="Century Gothic" panose="020B0502020202020204" pitchFamily="34" charset="0"/>
              </a:rPr>
              <a:t>Reba Cole</a:t>
            </a:r>
            <a:endParaRPr lang="en-US" sz="1600" dirty="0">
              <a:latin typeface="Century Gothic" panose="020B0502020202020204" pitchFamily="34" charset="0"/>
            </a:endParaRPr>
          </a:p>
          <a:p>
            <a:pPr algn="r"/>
            <a:r>
              <a:rPr lang="en-US" sz="1200" dirty="0">
                <a:latin typeface="Century Gothic" panose="020B0502020202020204" pitchFamily="34" charset="0"/>
              </a:rPr>
              <a:t>M (843) 819-7322 </a:t>
            </a:r>
          </a:p>
          <a:p>
            <a:pPr algn="r"/>
            <a:r>
              <a:rPr lang="en-US" sz="1200" dirty="0">
                <a:latin typeface="Century Gothic" panose="020B0502020202020204" pitchFamily="34" charset="0"/>
              </a:rPr>
              <a:t>rcole@century21properties.com </a:t>
            </a:r>
            <a:br>
              <a:rPr lang="en-US" sz="1200" dirty="0">
                <a:latin typeface="Century Gothic" panose="020B0502020202020204" pitchFamily="34" charset="0"/>
              </a:rPr>
            </a:br>
            <a:r>
              <a:rPr lang="en-US" sz="1200" dirty="0">
                <a:latin typeface="Century Gothic" panose="020B0502020202020204" pitchFamily="34" charset="0"/>
              </a:rPr>
              <a:t>www.century21properties.com </a:t>
            </a:r>
          </a:p>
        </p:txBody>
      </p:sp>
      <p:sp>
        <p:nvSpPr>
          <p:cNvPr id="2" name="Rectangle 1"/>
          <p:cNvSpPr/>
          <p:nvPr/>
        </p:nvSpPr>
        <p:spPr>
          <a:xfrm>
            <a:off x="-3429000" y="4261240"/>
            <a:ext cx="2971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332839"/>
            <a:ext cx="7772400" cy="1915562"/>
          </a:xfrm>
        </p:spPr>
        <p:txBody>
          <a:bodyPr anchor="ctr">
            <a:noAutofit/>
          </a:bodyPr>
          <a:lstStyle/>
          <a:p>
            <a:r>
              <a:rPr lang="en-US" sz="1200" dirty="0">
                <a:latin typeface="Century Gothic" panose="020B0502020202020204" pitchFamily="34" charset="0"/>
              </a:rPr>
              <a:t>Come join us on Sunday, September 4th to tour, not one, but two stunning homes in Blackberry Creek! Both homes boast 3 bedrooms and 2.5 bathrooms. Both are fully functional and move in ready, all that's missing is your family! From 1pm - 3pm we will be showing the picturesque home of 238 Austin Creek Court. With the flowing floor plan , neutral wall color, and beautiful Pergo wood floors, it is perfect for any event from family night to entertaining parties. This home is truly a must see! Afterward, pop around the corner to 620 Grassy Hill Road from 3pm - 5pm. As you walk through you will spot all of the beautiful touches that this home has to offer, from granite counter tops to custom tile back splash. You won't want to miss this charming home! </a:t>
            </a:r>
            <a:endParaRPr lang="en-US" sz="1200" b="1" i="1" dirty="0">
              <a:latin typeface="Century Gothic" panose="020B0502020202020204" pitchFamily="34" charset="0"/>
            </a:endParaRPr>
          </a:p>
        </p:txBody>
      </p:sp>
      <p:sp>
        <p:nvSpPr>
          <p:cNvPr id="6" name="Rectangle 5"/>
          <p:cNvSpPr/>
          <p:nvPr/>
        </p:nvSpPr>
        <p:spPr>
          <a:xfrm>
            <a:off x="0" y="1056003"/>
            <a:ext cx="7772400" cy="455459"/>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1052900"/>
            <a:ext cx="7772399" cy="492443"/>
          </a:xfrm>
          <a:prstGeom prst="rect">
            <a:avLst/>
          </a:prstGeom>
        </p:spPr>
        <p:txBody>
          <a:bodyPr wrap="square">
            <a:spAutoFit/>
          </a:bodyPr>
          <a:lstStyle/>
          <a:p>
            <a:pPr algn="ctr"/>
            <a:r>
              <a:rPr lang="en-US" sz="2600" b="1" i="1" dirty="0">
                <a:latin typeface="IncognitoMeridies" panose="00000400000000000000" pitchFamily="2" charset="0"/>
              </a:rPr>
              <a:t>Blackberry Creek Open Houses -   Sunday from 1-5</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4615" y="76200"/>
            <a:ext cx="953262" cy="1059180"/>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3800" y="1712269"/>
            <a:ext cx="3930854" cy="2620569"/>
          </a:xfrm>
          <a:prstGeom prst="rect">
            <a:avLst/>
          </a:prstGeom>
          <a:ln>
            <a:noFill/>
          </a:ln>
          <a:effectLst/>
        </p:spPr>
      </p:pic>
      <p:pic>
        <p:nvPicPr>
          <p:cNvPr id="21" name="Picture 20"/>
          <p:cNvPicPr>
            <a:picLocks noChangeAspect="1"/>
          </p:cNvPicPr>
          <p:nvPr/>
        </p:nvPicPr>
        <p:blipFill rotWithShape="1">
          <a:blip r:embed="rId5">
            <a:extLst>
              <a:ext uri="{28A0092B-C50C-407E-A947-70E740481C1C}">
                <a14:useLocalDpi xmlns:a14="http://schemas.microsoft.com/office/drawing/2010/main" val="0"/>
              </a:ext>
            </a:extLst>
          </a:blip>
          <a:srcRect l="11722"/>
          <a:stretch/>
        </p:blipFill>
        <p:spPr>
          <a:xfrm>
            <a:off x="94615" y="6248400"/>
            <a:ext cx="3930854" cy="2624328"/>
          </a:xfrm>
          <a:prstGeom prst="rect">
            <a:avLst/>
          </a:prstGeom>
          <a:ln>
            <a:noFill/>
          </a:ln>
          <a:effectLst/>
        </p:spPr>
      </p:pic>
      <p:sp>
        <p:nvSpPr>
          <p:cNvPr id="22" name="Rectangle 21"/>
          <p:cNvSpPr/>
          <p:nvPr/>
        </p:nvSpPr>
        <p:spPr>
          <a:xfrm>
            <a:off x="4262206" y="6248400"/>
            <a:ext cx="3402448" cy="1554272"/>
          </a:xfrm>
          <a:prstGeom prst="rect">
            <a:avLst/>
          </a:prstGeom>
        </p:spPr>
        <p:txBody>
          <a:bodyPr wrap="square" anchor="ctr">
            <a:spAutoFit/>
          </a:bodyPr>
          <a:lstStyle/>
          <a:p>
            <a:pPr algn="ctr"/>
            <a:r>
              <a:rPr lang="en-US" b="1" dirty="0">
                <a:solidFill>
                  <a:srgbClr val="FFC000"/>
                </a:solidFill>
                <a:effectLst>
                  <a:outerShdw blurRad="38100" dist="38100" dir="2700000" algn="tl">
                    <a:srgbClr val="000000">
                      <a:alpha val="43137"/>
                    </a:srgbClr>
                  </a:outerShdw>
                </a:effectLst>
                <a:latin typeface="Century Gothic" panose="020B0502020202020204" pitchFamily="34" charset="0"/>
              </a:rPr>
              <a:t>620 Grassy Hill Road</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MLS# 16022203</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$239,100</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3 Bedrooms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2½ Baths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2,276 Square Feet</a:t>
            </a:r>
          </a:p>
        </p:txBody>
      </p:sp>
      <p:sp>
        <p:nvSpPr>
          <p:cNvPr id="25" name="Rectangle 24"/>
          <p:cNvSpPr/>
          <p:nvPr/>
        </p:nvSpPr>
        <p:spPr>
          <a:xfrm>
            <a:off x="94648" y="1712269"/>
            <a:ext cx="3403917" cy="1554272"/>
          </a:xfrm>
          <a:prstGeom prst="rect">
            <a:avLst/>
          </a:prstGeom>
        </p:spPr>
        <p:txBody>
          <a:bodyPr wrap="square" anchor="ctr">
            <a:spAutoFit/>
          </a:bodyPr>
          <a:lstStyle/>
          <a:p>
            <a:pPr algn="ctr"/>
            <a:r>
              <a:rPr lang="en-US" b="1" dirty="0">
                <a:solidFill>
                  <a:srgbClr val="FFC000"/>
                </a:solidFill>
                <a:effectLst>
                  <a:outerShdw blurRad="38100" dist="38100" dir="2700000" algn="tl">
                    <a:srgbClr val="000000">
                      <a:alpha val="43137"/>
                    </a:srgbClr>
                  </a:outerShdw>
                </a:effectLst>
                <a:latin typeface="Century Gothic" panose="020B0502020202020204" pitchFamily="34" charset="0"/>
              </a:rPr>
              <a:t>238 Austin Creek Court</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MLS# 16022902</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$247,000</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3 Bedrooms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2½ Baths</a:t>
            </a:r>
          </a:p>
          <a:p>
            <a:pPr algn="ctr"/>
            <a:r>
              <a:rPr lang="en-US" sz="1500" b="1" dirty="0">
                <a:solidFill>
                  <a:srgbClr val="FFC000"/>
                </a:solidFill>
                <a:effectLst>
                  <a:outerShdw blurRad="38100" dist="38100" dir="2700000" algn="tl">
                    <a:srgbClr val="000000">
                      <a:alpha val="43137"/>
                    </a:srgbClr>
                  </a:outerShdw>
                </a:effectLst>
                <a:latin typeface="Century Gothic" panose="020B0502020202020204" pitchFamily="34" charset="0"/>
              </a:rPr>
              <a:t>2,614 Square Feet</a:t>
            </a:r>
          </a:p>
        </p:txBody>
      </p:sp>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4615" y="3276600"/>
            <a:ext cx="1584357" cy="1056238"/>
          </a:xfrm>
          <a:prstGeom prst="rect">
            <a:avLst/>
          </a:prstGeom>
          <a:ln>
            <a:no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14208" y="3276600"/>
            <a:ext cx="1584357" cy="1056238"/>
          </a:xfrm>
          <a:prstGeom prst="rect">
            <a:avLst/>
          </a:prstGeom>
          <a:ln>
            <a:noFill/>
          </a:ln>
          <a:effectLst/>
        </p:spPr>
      </p:pic>
      <p:pic>
        <p:nvPicPr>
          <p:cNvPr id="34" name="Picture 3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262206" y="7816490"/>
            <a:ext cx="1584357" cy="1056238"/>
          </a:xfrm>
          <a:prstGeom prst="rect">
            <a:avLst/>
          </a:prstGeom>
          <a:ln>
            <a:noFill/>
          </a:ln>
          <a:effectLst/>
        </p:spPr>
      </p:pic>
      <p:pic>
        <p:nvPicPr>
          <p:cNvPr id="35" name="Picture 3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83268" y="7816490"/>
            <a:ext cx="1584357" cy="1056238"/>
          </a:xfrm>
          <a:prstGeom prst="rect">
            <a:avLst/>
          </a:prstGeom>
          <a:ln>
            <a:noFill/>
          </a:ln>
          <a:effectLst/>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222</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20</cp:revision>
  <dcterms:created xsi:type="dcterms:W3CDTF">2006-08-16T00:00:00Z</dcterms:created>
  <dcterms:modified xsi:type="dcterms:W3CDTF">2016-08-31T16:51:18Z</dcterms:modified>
</cp:coreProperties>
</file>