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232" y="-22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Reba Cole</a:t>
            </a:r>
            <a:endParaRPr lang="en-US" sz="1600" dirty="0">
              <a:latin typeface="Century Gothic" panose="020B0502020202020204" pitchFamily="34" charset="0"/>
            </a:endParaRPr>
          </a:p>
          <a:p>
            <a:pPr algn="r"/>
            <a:r>
              <a:rPr lang="en-US" sz="1200" dirty="0">
                <a:latin typeface="Century Gothic" panose="020B0502020202020204" pitchFamily="34" charset="0"/>
              </a:rPr>
              <a:t>M (843) 819-7322 </a:t>
            </a:r>
          </a:p>
          <a:p>
            <a:pPr algn="r"/>
            <a:r>
              <a:rPr lang="en-US" sz="1200" dirty="0">
                <a:latin typeface="Century Gothic" panose="020B0502020202020204" pitchFamily="34" charset="0"/>
              </a:rPr>
              <a:t>rcole@century21properties.com </a:t>
            </a:r>
            <a:br>
              <a:rPr lang="en-US" sz="1200" dirty="0">
                <a:latin typeface="Century Gothic" panose="020B0502020202020204" pitchFamily="34" charset="0"/>
              </a:rPr>
            </a:br>
            <a:r>
              <a:rPr lang="en-US" sz="1200" dirty="0">
                <a:latin typeface="Century Gothic" panose="020B0502020202020204" pitchFamily="34" charset="0"/>
              </a:rPr>
              <a:t>www.century21properties.com </a:t>
            </a:r>
          </a:p>
        </p:txBody>
      </p:sp>
      <p:sp>
        <p:nvSpPr>
          <p:cNvPr id="2" name="Rectangle 1"/>
          <p:cNvSpPr/>
          <p:nvPr/>
        </p:nvSpPr>
        <p:spPr>
          <a:xfrm>
            <a:off x="-3429000" y="4261240"/>
            <a:ext cx="2971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32839"/>
            <a:ext cx="7772400" cy="1915562"/>
          </a:xfrm>
        </p:spPr>
        <p:txBody>
          <a:bodyPr anchor="ctr">
            <a:noAutofit/>
          </a:bodyPr>
          <a:lstStyle/>
          <a:p>
            <a:r>
              <a:rPr lang="en-US" sz="1100" dirty="0">
                <a:latin typeface="Century Gothic" panose="020B0502020202020204" pitchFamily="34" charset="0"/>
              </a:rPr>
              <a:t>Come join us on Wednesday, September 28th to tour, not one, but two stunning homes in Blackberry Creek! Both homes boast 3 bedrooms and 2.5 bathrooms. Both are fully functional and move in ready, all that's missing is your family! </a:t>
            </a:r>
          </a:p>
          <a:p>
            <a:r>
              <a:rPr lang="en-US" sz="1100" dirty="0">
                <a:latin typeface="Century Gothic" panose="020B0502020202020204" pitchFamily="34" charset="0"/>
              </a:rPr>
              <a:t>With the flowing floor plan,  neutral wall color, and beautiful Pergo wood floors, 238 Austin Creek Court is perfect for any event from family night to entertaining parties. This home is truly a must see! </a:t>
            </a:r>
          </a:p>
          <a:p>
            <a:r>
              <a:rPr lang="en-US" sz="1100" dirty="0">
                <a:latin typeface="Century Gothic" panose="020B0502020202020204" pitchFamily="34" charset="0"/>
              </a:rPr>
              <a:t>Afterward, pop around the corner to 620 Grassy Hill Road. As you walk through you will spot all of the beautiful touches that this home has to offer, from granite counter tops to custom tile back splash. You won't want to miss this charming home</a:t>
            </a:r>
            <a:r>
              <a:rPr lang="en-US" sz="1100">
                <a:latin typeface="Century Gothic" panose="020B0502020202020204" pitchFamily="34" charset="0"/>
              </a:rPr>
              <a:t>! </a:t>
            </a:r>
          </a:p>
          <a:p>
            <a:endParaRPr lang="en-US" sz="1100" dirty="0">
              <a:latin typeface="Century Gothic" panose="020B0502020202020204" pitchFamily="34" charset="0"/>
            </a:endParaRPr>
          </a:p>
          <a:p>
            <a:r>
              <a:rPr lang="en-US" sz="1100" b="1" i="1" dirty="0">
                <a:solidFill>
                  <a:srgbClr val="FF0000"/>
                </a:solidFill>
                <a:latin typeface="Century Gothic" panose="020B0502020202020204" pitchFamily="34" charset="0"/>
              </a:rPr>
              <a:t>Agents who visit both homes will be entered to win a $100 Visa Gift Card. Lunch and dessert will be provided.</a:t>
            </a:r>
          </a:p>
        </p:txBody>
      </p:sp>
      <p:sp>
        <p:nvSpPr>
          <p:cNvPr id="6" name="Rectangle 5"/>
          <p:cNvSpPr/>
          <p:nvPr/>
        </p:nvSpPr>
        <p:spPr>
          <a:xfrm>
            <a:off x="0" y="1056003"/>
            <a:ext cx="7772400" cy="455459"/>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1100435"/>
            <a:ext cx="7772399" cy="461665"/>
          </a:xfrm>
          <a:prstGeom prst="rect">
            <a:avLst/>
          </a:prstGeom>
        </p:spPr>
        <p:txBody>
          <a:bodyPr wrap="square">
            <a:spAutoFit/>
          </a:bodyPr>
          <a:lstStyle/>
          <a:p>
            <a:pPr algn="ctr"/>
            <a:r>
              <a:rPr lang="en-US" sz="2400" b="1" i="1" dirty="0">
                <a:latin typeface="IncognitoMeridies" panose="00000400000000000000" pitchFamily="2" charset="0"/>
              </a:rPr>
              <a:t>Blackberry Creek Open Houses - Wednesday from 11:30-1:30</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76200"/>
            <a:ext cx="953262" cy="1059180"/>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1712269"/>
            <a:ext cx="3930854" cy="2620569"/>
          </a:xfrm>
          <a:prstGeom prst="rect">
            <a:avLst/>
          </a:prstGeom>
          <a:ln>
            <a:noFill/>
          </a:ln>
          <a:effectLst/>
        </p:spPr>
      </p:pic>
      <p:pic>
        <p:nvPicPr>
          <p:cNvPr id="21" name="Picture 20"/>
          <p:cNvPicPr>
            <a:picLocks noChangeAspect="1"/>
          </p:cNvPicPr>
          <p:nvPr/>
        </p:nvPicPr>
        <p:blipFill rotWithShape="1">
          <a:blip r:embed="rId5">
            <a:extLst>
              <a:ext uri="{28A0092B-C50C-407E-A947-70E740481C1C}">
                <a14:useLocalDpi xmlns:a14="http://schemas.microsoft.com/office/drawing/2010/main" val="0"/>
              </a:ext>
            </a:extLst>
          </a:blip>
          <a:srcRect l="11722"/>
          <a:stretch/>
        </p:blipFill>
        <p:spPr>
          <a:xfrm>
            <a:off x="94615" y="6248400"/>
            <a:ext cx="3930854" cy="2624328"/>
          </a:xfrm>
          <a:prstGeom prst="rect">
            <a:avLst/>
          </a:prstGeom>
          <a:ln>
            <a:noFill/>
          </a:ln>
          <a:effectLst/>
        </p:spPr>
      </p:pic>
      <p:sp>
        <p:nvSpPr>
          <p:cNvPr id="22" name="Rectangle 21"/>
          <p:cNvSpPr/>
          <p:nvPr/>
        </p:nvSpPr>
        <p:spPr>
          <a:xfrm>
            <a:off x="4262206" y="6248400"/>
            <a:ext cx="3402448"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620 Grassy Hill Road</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16022203</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$238,000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2,276 Square Feet</a:t>
            </a:r>
          </a:p>
        </p:txBody>
      </p:sp>
      <p:sp>
        <p:nvSpPr>
          <p:cNvPr id="25" name="Rectangle 24"/>
          <p:cNvSpPr/>
          <p:nvPr/>
        </p:nvSpPr>
        <p:spPr>
          <a:xfrm>
            <a:off x="94648" y="1712269"/>
            <a:ext cx="3403917"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238 Austin Creek Court</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16022902</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$246,500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2,614 Square Feet</a:t>
            </a:r>
          </a:p>
        </p:txBody>
      </p:sp>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615" y="3276600"/>
            <a:ext cx="1584357" cy="1056238"/>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4208" y="3276600"/>
            <a:ext cx="1584357" cy="1056238"/>
          </a:xfrm>
          <a:prstGeom prst="rect">
            <a:avLst/>
          </a:prstGeom>
          <a:ln>
            <a:noFill/>
          </a:ln>
          <a:effectLst/>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62206" y="7816490"/>
            <a:ext cx="1584357" cy="1056238"/>
          </a:xfrm>
          <a:prstGeom prst="rect">
            <a:avLst/>
          </a:prstGeom>
          <a:ln>
            <a:noFill/>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83268" y="7816490"/>
            <a:ext cx="1584357" cy="1056238"/>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228</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2016-09-26T00:38:13Z</dcterms:modified>
</cp:coreProperties>
</file>