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Reba Cole</a:t>
            </a:r>
            <a:endParaRPr lang="en-US" sz="1600" dirty="0">
              <a:latin typeface="Century Gothic" panose="020B0502020202020204" pitchFamily="34" charset="0"/>
            </a:endParaRPr>
          </a:p>
          <a:p>
            <a:pPr algn="r"/>
            <a:r>
              <a:rPr lang="en-US" sz="1200" dirty="0">
                <a:latin typeface="Century Gothic" panose="020B0502020202020204" pitchFamily="34" charset="0"/>
              </a:rPr>
              <a:t>M (843) 819-7322 </a:t>
            </a:r>
          </a:p>
          <a:p>
            <a:pPr algn="r"/>
            <a:r>
              <a:rPr lang="en-US" sz="1200" dirty="0">
                <a:latin typeface="Century Gothic" panose="020B0502020202020204" pitchFamily="34" charset="0"/>
              </a:rPr>
              <a:t>rcole@century21properties.com </a:t>
            </a:r>
            <a:br>
              <a:rPr lang="en-US" sz="1200" dirty="0">
                <a:latin typeface="Century Gothic" panose="020B0502020202020204" pitchFamily="34" charset="0"/>
              </a:rPr>
            </a:br>
            <a:r>
              <a:rPr lang="en-US" sz="1200" dirty="0">
                <a:latin typeface="Century Gothic" panose="020B0502020202020204" pitchFamily="34" charset="0"/>
              </a:rPr>
              <a:t>www.century21properties.com </a:t>
            </a:r>
          </a:p>
        </p:txBody>
      </p:sp>
      <p:sp>
        <p:nvSpPr>
          <p:cNvPr id="2" name="Rectangle 1"/>
          <p:cNvSpPr/>
          <p:nvPr/>
        </p:nvSpPr>
        <p:spPr>
          <a:xfrm>
            <a:off x="-3429000" y="4261240"/>
            <a:ext cx="2971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32839"/>
            <a:ext cx="7772400" cy="1915562"/>
          </a:xfrm>
        </p:spPr>
        <p:txBody>
          <a:bodyPr anchor="ctr">
            <a:noAutofit/>
          </a:bodyPr>
          <a:lstStyle/>
          <a:p>
            <a:r>
              <a:rPr lang="en-US" sz="1100" dirty="0">
                <a:latin typeface="Century Gothic" panose="020B0502020202020204" pitchFamily="34" charset="0"/>
              </a:rPr>
              <a:t>Both </a:t>
            </a:r>
            <a:r>
              <a:rPr lang="en-US" sz="1100">
                <a:latin typeface="Century Gothic" panose="020B0502020202020204" pitchFamily="34" charset="0"/>
              </a:rPr>
              <a:t>of these homes </a:t>
            </a:r>
            <a:r>
              <a:rPr lang="en-US" sz="1100" dirty="0">
                <a:latin typeface="Century Gothic" panose="020B0502020202020204" pitchFamily="34" charset="0"/>
              </a:rPr>
              <a:t>boast 3 bedrooms and 2.5 bathrooms.</a:t>
            </a:r>
            <a:br>
              <a:rPr lang="en-US" sz="1100" dirty="0">
                <a:latin typeface="Century Gothic" panose="020B0502020202020204" pitchFamily="34" charset="0"/>
              </a:rPr>
            </a:br>
            <a:r>
              <a:rPr lang="en-US" sz="1100" dirty="0">
                <a:latin typeface="Century Gothic" panose="020B0502020202020204" pitchFamily="34" charset="0"/>
              </a:rPr>
              <a:t>Both are fully functional and move in ready…all that's missing is your family! </a:t>
            </a:r>
          </a:p>
          <a:p>
            <a:endParaRPr lang="en-US" sz="1100" dirty="0">
              <a:latin typeface="Century Gothic" panose="020B0502020202020204" pitchFamily="34" charset="0"/>
            </a:endParaRPr>
          </a:p>
          <a:p>
            <a:r>
              <a:rPr lang="en-US" sz="1100" b="1" u="sng" dirty="0">
                <a:latin typeface="Century Gothic" panose="020B0502020202020204" pitchFamily="34" charset="0"/>
              </a:rPr>
              <a:t>238 Austin Creek Court</a:t>
            </a:r>
            <a:br>
              <a:rPr lang="en-US" sz="1100" dirty="0">
                <a:latin typeface="Century Gothic" panose="020B0502020202020204" pitchFamily="34" charset="0"/>
              </a:rPr>
            </a:br>
            <a:r>
              <a:rPr lang="en-US" sz="1100" dirty="0">
                <a:latin typeface="Century Gothic" panose="020B0502020202020204" pitchFamily="34" charset="0"/>
              </a:rPr>
              <a:t>With the flowing floor plan, neutral wall color, and beautiful Pergo wood floors, it is perfect for any event from family night to entertaining parties. This home is truly a must see! </a:t>
            </a:r>
          </a:p>
          <a:p>
            <a:endParaRPr lang="en-US" sz="1100" dirty="0">
              <a:latin typeface="Century Gothic" panose="020B0502020202020204" pitchFamily="34" charset="0"/>
            </a:endParaRPr>
          </a:p>
          <a:p>
            <a:r>
              <a:rPr lang="en-US" sz="1100" b="1" u="sng" dirty="0">
                <a:latin typeface="Century Gothic" panose="020B0502020202020204" pitchFamily="34" charset="0"/>
              </a:rPr>
              <a:t>620 Grassy Hill Road</a:t>
            </a:r>
            <a:br>
              <a:rPr lang="en-US" sz="1100" dirty="0">
                <a:latin typeface="Century Gothic" panose="020B0502020202020204" pitchFamily="34" charset="0"/>
              </a:rPr>
            </a:br>
            <a:r>
              <a:rPr lang="en-US" sz="1100" dirty="0">
                <a:latin typeface="Century Gothic" panose="020B0502020202020204" pitchFamily="34" charset="0"/>
              </a:rPr>
              <a:t>As you walk through you will spot all of the beautiful touches that this home has to offer, from granite counter tops to custom tile back splash. You won't want to miss this charming home! </a:t>
            </a:r>
            <a:endParaRPr lang="en-US" sz="1100" b="1" i="1" dirty="0">
              <a:latin typeface="Century Gothic" panose="020B0502020202020204" pitchFamily="34" charset="0"/>
            </a:endParaRPr>
          </a:p>
        </p:txBody>
      </p:sp>
      <p:sp>
        <p:nvSpPr>
          <p:cNvPr id="6" name="Rectangle 5"/>
          <p:cNvSpPr/>
          <p:nvPr/>
        </p:nvSpPr>
        <p:spPr>
          <a:xfrm>
            <a:off x="0" y="1056003"/>
            <a:ext cx="7772400" cy="455459"/>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047878" y="76200"/>
            <a:ext cx="3752722" cy="954107"/>
          </a:xfrm>
          <a:prstGeom prst="rect">
            <a:avLst/>
          </a:prstGeom>
        </p:spPr>
        <p:txBody>
          <a:bodyPr wrap="square">
            <a:spAutoFit/>
          </a:bodyPr>
          <a:lstStyle/>
          <a:p>
            <a:r>
              <a:rPr lang="en-US" sz="2800" dirty="0">
                <a:solidFill>
                  <a:srgbClr val="C00000"/>
                </a:solidFill>
                <a:latin typeface="Mistral" panose="03090702030407020403" pitchFamily="66" charset="0"/>
              </a:rPr>
              <a:t>Two Beautiful Homes…</a:t>
            </a:r>
            <a:br>
              <a:rPr lang="en-US" sz="2800" dirty="0">
                <a:solidFill>
                  <a:srgbClr val="C00000"/>
                </a:solidFill>
                <a:latin typeface="Mistral" panose="03090702030407020403" pitchFamily="66" charset="0"/>
              </a:rPr>
            </a:br>
            <a:r>
              <a:rPr lang="en-US" sz="2800" dirty="0">
                <a:solidFill>
                  <a:srgbClr val="C00000"/>
                </a:solidFill>
                <a:latin typeface="Mistral" panose="03090702030407020403" pitchFamily="66" charset="0"/>
              </a:rPr>
              <a:t>One Great Neighborhood</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76200"/>
            <a:ext cx="953262" cy="1059180"/>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1712269"/>
            <a:ext cx="3930854" cy="2620569"/>
          </a:xfrm>
          <a:prstGeom prst="rect">
            <a:avLst/>
          </a:prstGeom>
          <a:ln>
            <a:noFill/>
          </a:ln>
          <a:effectLst/>
        </p:spPr>
      </p:pic>
      <p:pic>
        <p:nvPicPr>
          <p:cNvPr id="21" name="Picture 20"/>
          <p:cNvPicPr>
            <a:picLocks noChangeAspect="1"/>
          </p:cNvPicPr>
          <p:nvPr/>
        </p:nvPicPr>
        <p:blipFill rotWithShape="1">
          <a:blip r:embed="rId5">
            <a:extLst>
              <a:ext uri="{28A0092B-C50C-407E-A947-70E740481C1C}">
                <a14:useLocalDpi xmlns:a14="http://schemas.microsoft.com/office/drawing/2010/main" val="0"/>
              </a:ext>
            </a:extLst>
          </a:blip>
          <a:srcRect l="11722"/>
          <a:stretch/>
        </p:blipFill>
        <p:spPr>
          <a:xfrm>
            <a:off x="94615" y="6248400"/>
            <a:ext cx="3930854" cy="2624328"/>
          </a:xfrm>
          <a:prstGeom prst="rect">
            <a:avLst/>
          </a:prstGeom>
          <a:ln>
            <a:noFill/>
          </a:ln>
          <a:effectLst/>
        </p:spPr>
      </p:pic>
      <p:sp>
        <p:nvSpPr>
          <p:cNvPr id="22" name="Rectangle 21"/>
          <p:cNvSpPr/>
          <p:nvPr/>
        </p:nvSpPr>
        <p:spPr>
          <a:xfrm>
            <a:off x="4262206" y="6248400"/>
            <a:ext cx="3402448"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620 Grassy Hill Road</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16022203</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$239,100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2,276 Square Feet</a:t>
            </a:r>
          </a:p>
        </p:txBody>
      </p:sp>
      <p:sp>
        <p:nvSpPr>
          <p:cNvPr id="25" name="Rectangle 24"/>
          <p:cNvSpPr/>
          <p:nvPr/>
        </p:nvSpPr>
        <p:spPr>
          <a:xfrm>
            <a:off x="94648" y="1712269"/>
            <a:ext cx="3403917"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238 Austin Creek Court</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16022902</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$247,000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2,614 Square Feet</a:t>
            </a:r>
          </a:p>
        </p:txBody>
      </p:sp>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615" y="3276600"/>
            <a:ext cx="1584357" cy="1056238"/>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4208" y="3276600"/>
            <a:ext cx="1584357" cy="1056238"/>
          </a:xfrm>
          <a:prstGeom prst="rect">
            <a:avLst/>
          </a:prstGeom>
          <a:ln>
            <a:noFill/>
          </a:ln>
          <a:effectLst/>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62206" y="7816490"/>
            <a:ext cx="1584357" cy="1056238"/>
          </a:xfrm>
          <a:prstGeom prst="rect">
            <a:avLst/>
          </a:prstGeom>
          <a:ln>
            <a:noFill/>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83268" y="7816490"/>
            <a:ext cx="1584357" cy="1056238"/>
          </a:xfrm>
          <a:prstGeom prst="rect">
            <a:avLst/>
          </a:prstGeom>
          <a:ln>
            <a:noFill/>
          </a:ln>
          <a:effectLst/>
        </p:spPr>
      </p:pic>
      <p:sp>
        <p:nvSpPr>
          <p:cNvPr id="18" name="Rectangle 17"/>
          <p:cNvSpPr/>
          <p:nvPr/>
        </p:nvSpPr>
        <p:spPr>
          <a:xfrm>
            <a:off x="0" y="1031557"/>
            <a:ext cx="7772400" cy="492443"/>
          </a:xfrm>
          <a:prstGeom prst="rect">
            <a:avLst/>
          </a:prstGeom>
        </p:spPr>
        <p:txBody>
          <a:bodyPr wrap="square">
            <a:spAutoFit/>
          </a:bodyPr>
          <a:lstStyle/>
          <a:p>
            <a:pPr algn="ctr"/>
            <a:r>
              <a:rPr lang="en-US" sz="2600" b="1" dirty="0">
                <a:latin typeface="Century Gothic" panose="020B0502020202020204" pitchFamily="34" charset="0"/>
              </a:rPr>
              <a:t>Welcome to Blackberry Creek</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78</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Mistral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2016-09-08T10:43:09Z</dcterms:modified>
</cp:coreProperties>
</file>