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8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6"/>
            <a:ext cx="3435508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2" y="400474"/>
            <a:ext cx="2557066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5"/>
            <a:ext cx="4344988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2" y="2104815"/>
            <a:ext cx="2557066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2720" y="190500"/>
            <a:ext cx="7426960" cy="9677400"/>
          </a:xfrm>
          <a:prstGeom prst="rect">
            <a:avLst/>
          </a:prstGeom>
          <a:noFill/>
          <a:ln w="38100" cmpd="dbl">
            <a:solidFill>
              <a:schemeClr val="bg2">
                <a:lumMod val="20000"/>
                <a:lumOff val="8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1480" y="961803"/>
            <a:ext cx="5022987" cy="37672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604520" y="304800"/>
            <a:ext cx="6563360" cy="824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72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Branch Creek Open House Tour</a:t>
            </a:r>
          </a:p>
          <a:p>
            <a:pPr algn="ctr"/>
            <a:r>
              <a:rPr lang="en-US" sz="204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Saturday, April 20</a:t>
            </a:r>
            <a:r>
              <a:rPr lang="en-US" sz="2040" baseline="3000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th</a:t>
            </a:r>
            <a:r>
              <a:rPr lang="en-US" sz="2040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from 1-4</a:t>
            </a:r>
            <a:endParaRPr lang="en-US" sz="272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29493" y="4891224"/>
            <a:ext cx="7426960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40" b="1" i="1" dirty="0">
                <a:solidFill>
                  <a:schemeClr val="accent3">
                    <a:lumMod val="75000"/>
                  </a:schemeClr>
                </a:solidFill>
                <a:latin typeface="Adobe Caslon Pro" pitchFamily="18" charset="0"/>
              </a:rPr>
              <a:t>Refreshments will be served!</a:t>
            </a:r>
            <a:endParaRPr lang="en-US" sz="1587" i="1" dirty="0">
              <a:solidFill>
                <a:schemeClr val="accent3">
                  <a:lumMod val="75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00800" y="9278957"/>
            <a:ext cx="7426960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60" i="1" dirty="0">
                <a:solidFill>
                  <a:schemeClr val="accent3">
                    <a:lumMod val="75000"/>
                  </a:schemeClr>
                </a:solidFill>
                <a:latin typeface="Adobe Caslon Pro" panose="0205050205050A020403" pitchFamily="18" charset="0"/>
              </a:rPr>
              <a:t>**   Agents: please plan to show your pocket card at the gate   **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2B6CFE-49E3-46B7-B621-35029D150A04}"/>
              </a:ext>
            </a:extLst>
          </p:cNvPr>
          <p:cNvGrpSpPr/>
          <p:nvPr/>
        </p:nvGrpSpPr>
        <p:grpSpPr>
          <a:xfrm>
            <a:off x="565321" y="1451375"/>
            <a:ext cx="6641759" cy="8280403"/>
            <a:chOff x="655000" y="1451375"/>
            <a:chExt cx="6641759" cy="8280403"/>
          </a:xfrm>
        </p:grpSpPr>
        <p:sp>
          <p:nvSpPr>
            <p:cNvPr id="9" name="Rectangle 8"/>
            <p:cNvSpPr/>
            <p:nvPr/>
          </p:nvSpPr>
          <p:spPr>
            <a:xfrm>
              <a:off x="655000" y="7902978"/>
              <a:ext cx="2743200" cy="182880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dobe Caslon Pro" pitchFamily="18" charset="0"/>
                </a:rPr>
                <a:t>319 Brick Kiln Drive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Adobe Caslon Pro" pitchFamily="18" charset="0"/>
                </a:rPr>
                <a:t>MLS# 19008682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Adobe Caslon Pro" pitchFamily="18" charset="0"/>
                </a:rPr>
                <a:t>$415,000</a:t>
              </a:r>
            </a:p>
            <a:p>
              <a:pPr algn="ctr"/>
              <a:endParaRPr lang="en-US" sz="1247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Christopher Smith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843-267-0735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christopher@mattoneillteam.com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Matt O'Neill Real Estate</a:t>
              </a:r>
              <a:endParaRPr lang="en-US" sz="119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55000" y="5761131"/>
              <a:ext cx="27432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Rectangle 25"/>
            <p:cNvSpPr/>
            <p:nvPr/>
          </p:nvSpPr>
          <p:spPr>
            <a:xfrm>
              <a:off x="4553559" y="7902978"/>
              <a:ext cx="2743200" cy="182880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dobe Caslon Pro" pitchFamily="18" charset="0"/>
                </a:rPr>
                <a:t>126 Evelyn Joy Drive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Adobe Caslon Pro" pitchFamily="18" charset="0"/>
                </a:rPr>
                <a:t>MLS# 19007850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Adobe Caslon Pro" pitchFamily="18" charset="0"/>
                </a:rPr>
                <a:t>$339,995</a:t>
              </a:r>
            </a:p>
            <a:p>
              <a:pPr algn="ctr"/>
              <a:endParaRPr lang="en-US" sz="1247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Margaux Kilgallen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843-670-4035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mak@beresfordrealty.com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Beresford Realty</a:t>
              </a:r>
              <a:endParaRPr lang="en-US" sz="119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pic>
          <p:nvPicPr>
            <p:cNvPr id="27" name="Picture 8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089" b="11089"/>
            <a:stretch/>
          </p:blipFill>
          <p:spPr bwMode="auto">
            <a:xfrm>
              <a:off x="4553559" y="5752443"/>
              <a:ext cx="27432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Rectangle 28"/>
            <p:cNvSpPr/>
            <p:nvPr/>
          </p:nvSpPr>
          <p:spPr>
            <a:xfrm>
              <a:off x="655000" y="3601909"/>
              <a:ext cx="2743200" cy="182880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dobe Caslon Pro" pitchFamily="18" charset="0"/>
                </a:rPr>
                <a:t>420 Brick Kiln Drive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Adobe Caslon Pro" pitchFamily="18" charset="0"/>
                </a:rPr>
                <a:t>MLS# 19009011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Adobe Caslon Pro" pitchFamily="18" charset="0"/>
                </a:rPr>
                <a:t>$405,000</a:t>
              </a:r>
            </a:p>
            <a:p>
              <a:pPr algn="ctr"/>
              <a:endParaRPr lang="en-US" sz="1247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Chad Priest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843-557-5748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chad@rogcharleston.com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Realty One Group Coastal</a:t>
              </a:r>
              <a:endParaRPr lang="en-US" sz="119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pic>
          <p:nvPicPr>
            <p:cNvPr id="30" name="Picture 8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612"/>
            <a:stretch/>
          </p:blipFill>
          <p:spPr bwMode="auto">
            <a:xfrm>
              <a:off x="655000" y="1451375"/>
              <a:ext cx="27432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5C8067E-4622-4B2C-BA79-1962562A124E}"/>
                </a:ext>
              </a:extLst>
            </p:cNvPr>
            <p:cNvSpPr/>
            <p:nvPr/>
          </p:nvSpPr>
          <p:spPr>
            <a:xfrm>
              <a:off x="4553559" y="3601909"/>
              <a:ext cx="2743200" cy="1828800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dobe Caslon Pro" pitchFamily="18" charset="0"/>
                </a:rPr>
                <a:t>323 Brick Kiln Drive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Adobe Caslon Pro" pitchFamily="18" charset="0"/>
                </a:rPr>
                <a:t>MLS# 19004036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Adobe Caslon Pro" pitchFamily="18" charset="0"/>
                </a:rPr>
                <a:t>$345,000</a:t>
              </a:r>
            </a:p>
            <a:p>
              <a:pPr algn="ctr"/>
              <a:endParaRPr lang="en-US" sz="1247" dirty="0">
                <a:solidFill>
                  <a:schemeClr val="bg1"/>
                </a:solidFill>
                <a:latin typeface="Adobe Caslon Pro" pitchFamily="18" charset="0"/>
              </a:endParaRP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Chris Armstrong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843-813-3977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armstrong986@gmail.com</a:t>
              </a:r>
            </a:p>
            <a:p>
              <a:pPr algn="ctr"/>
              <a:r>
                <a:rPr lang="en-US" sz="1247" dirty="0">
                  <a:solidFill>
                    <a:schemeClr val="bg1"/>
                  </a:solidFill>
                  <a:latin typeface="Adobe Caslon Pro" pitchFamily="18" charset="0"/>
                </a:rPr>
                <a:t>Maven Realty</a:t>
              </a:r>
              <a:endParaRPr lang="en-US" sz="1190" dirty="0">
                <a:solidFill>
                  <a:schemeClr val="bg1"/>
                </a:solidFill>
                <a:latin typeface="Adobe Caslon Pro" pitchFamily="18" charset="0"/>
              </a:endParaRPr>
            </a:p>
          </p:txBody>
        </p:sp>
        <p:pic>
          <p:nvPicPr>
            <p:cNvPr id="14" name="Picture 8">
              <a:extLst>
                <a:ext uri="{FF2B5EF4-FFF2-40B4-BE49-F238E27FC236}">
                  <a16:creationId xmlns:a16="http://schemas.microsoft.com/office/drawing/2014/main" id="{0C2ABC91-BCDC-415C-A062-E9F35B2E0B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553559" y="1451375"/>
              <a:ext cx="27432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111</Words>
  <Application>Microsoft Office PowerPoint</Application>
  <PresentationFormat>Custom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Caslon Pro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2019-04-19T20:12:33Z</dcterms:modified>
</cp:coreProperties>
</file>