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380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65"/>
          <a:stretch/>
        </p:blipFill>
        <p:spPr bwMode="auto">
          <a:xfrm>
            <a:off x="0" y="8805353"/>
            <a:ext cx="7772400" cy="1176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Properties Plus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94615" y="76200"/>
            <a:ext cx="367073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Reba Cole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</a:rPr>
              <a:t>M (843) 819-7322 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rcole@century21properties.com </a:t>
            </a:r>
            <a:br>
              <a:rPr lang="en-US" sz="1200" dirty="0">
                <a:latin typeface="Century Gothic" panose="020B0502020202020204" pitchFamily="34" charset="0"/>
              </a:rPr>
            </a:br>
            <a:r>
              <a:rPr lang="en-US" sz="1200" dirty="0">
                <a:latin typeface="Century Gothic" panose="020B0502020202020204" pitchFamily="34" charset="0"/>
              </a:rPr>
              <a:t>www.century21properties.com </a:t>
            </a:r>
          </a:p>
        </p:txBody>
      </p:sp>
      <p:sp>
        <p:nvSpPr>
          <p:cNvPr id="2" name="Rectangle 1"/>
          <p:cNvSpPr/>
          <p:nvPr/>
        </p:nvSpPr>
        <p:spPr>
          <a:xfrm>
            <a:off x="-3429000" y="4261240"/>
            <a:ext cx="29718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2791" y="4353785"/>
            <a:ext cx="4606818" cy="1915562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Come join us on Saturday, April 28</a:t>
            </a:r>
            <a:r>
              <a:rPr lang="en-US" sz="1300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th</a:t>
            </a:r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 to tour, not one, but two stunning homes in Branch Creek!</a:t>
            </a:r>
          </a:p>
          <a:p>
            <a:endParaRPr lang="en-US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Both homes boast </a:t>
            </a:r>
            <a:r>
              <a:rPr lang="en-US" sz="1300">
                <a:solidFill>
                  <a:schemeClr val="tx1"/>
                </a:solidFill>
                <a:latin typeface="Century Gothic" panose="020B0502020202020204" pitchFamily="34" charset="0"/>
              </a:rPr>
              <a:t>3 bedrooms.</a:t>
            </a:r>
            <a:b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Both are move in ready. All that's missing is your family! </a:t>
            </a:r>
          </a:p>
          <a:p>
            <a:endParaRPr lang="en-US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You will fall in love with these beautiful homes!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56003"/>
            <a:ext cx="7772400" cy="45545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" y="1100435"/>
            <a:ext cx="7772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atin typeface="IncognitoMeridies" panose="00000400000000000000" pitchFamily="2" charset="0"/>
              </a:rPr>
              <a:t>Branch Creek Open House  - Saturday from 1-3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19200" y="76200"/>
            <a:ext cx="953262" cy="1059180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806" y="1714089"/>
            <a:ext cx="3925393" cy="261692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5" y="6180631"/>
            <a:ext cx="3930854" cy="260746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2" name="Rectangle 21"/>
          <p:cNvSpPr/>
          <p:nvPr/>
        </p:nvSpPr>
        <p:spPr>
          <a:xfrm>
            <a:off x="4262206" y="6172200"/>
            <a:ext cx="3402448" cy="155427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315 Branch Creek Trail</a:t>
            </a:r>
            <a:b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18010169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$265,000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Bedrooms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2½  Baths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1,916 Square Feet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648" y="1712268"/>
            <a:ext cx="3403917" cy="155427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110 Evelyn Joy Drive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18004878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$304,900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Bedrooms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2½  Baths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2,406 Square Feet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5" y="3277334"/>
            <a:ext cx="1582156" cy="105477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711" y="3277334"/>
            <a:ext cx="1582156" cy="105477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477" y="7740290"/>
            <a:ext cx="1584357" cy="10562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42" y="7740290"/>
            <a:ext cx="1584357" cy="105623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4079684" y="76200"/>
            <a:ext cx="36165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Andy Green</a:t>
            </a:r>
          </a:p>
          <a:p>
            <a:pPr algn="r"/>
            <a:r>
              <a:rPr lang="pt-BR" sz="1200" dirty="0">
                <a:latin typeface="Century Gothic" panose="020B0502020202020204" pitchFamily="34" charset="0"/>
              </a:rPr>
              <a:t>M 843-276-8512</a:t>
            </a:r>
          </a:p>
          <a:p>
            <a:pPr algn="r"/>
            <a:r>
              <a:rPr lang="pt-BR" sz="1200" dirty="0">
                <a:latin typeface="Century Gothic" panose="020B0502020202020204" pitchFamily="34" charset="0"/>
              </a:rPr>
              <a:t>agreen@century21properties.com</a:t>
            </a:r>
            <a:br>
              <a:rPr lang="pt-BR" sz="1200" dirty="0">
                <a:latin typeface="Century Gothic" panose="020B0502020202020204" pitchFamily="34" charset="0"/>
              </a:rPr>
            </a:br>
            <a:r>
              <a:rPr lang="pt-BR" sz="1200" dirty="0">
                <a:latin typeface="Century Gothic" panose="020B0502020202020204" pitchFamily="34" charset="0"/>
              </a:rPr>
              <a:t>www. andygreenrealestate.com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968440" y="3928084"/>
            <a:ext cx="38862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View a tour of this home at </a:t>
            </a:r>
            <a:r>
              <a:rPr lang="en-US" sz="1300" b="1" u="sng" dirty="0">
                <a:latin typeface="Century Gothic" panose="020B0502020202020204" pitchFamily="34" charset="0"/>
                <a:ea typeface="Times New Roman" panose="02020603050405020304" pitchFamily="18" charset="0"/>
              </a:rPr>
              <a:t>http://zyndicate.co/660Grassy-branded.html</a:t>
            </a:r>
            <a:endParaRPr lang="en-US" sz="1300" b="1" dirty="0">
              <a:latin typeface="Century Gothic" panose="020B0502020202020204" pitchFamily="34" charset="0"/>
            </a:endParaRPr>
          </a:p>
        </p:txBody>
      </p:sp>
      <p:pic>
        <p:nvPicPr>
          <p:cNvPr id="10" name="Picture 9" descr="&lt;strong&gt;Hearts&lt;/strong&gt; | Free Stock Photo | Illustration of red &lt;strong&gt;hearts&lt;/strong&gt; | # 1287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2673" y="5305134"/>
            <a:ext cx="2956410" cy="1917971"/>
          </a:xfrm>
          <a:prstGeom prst="rect">
            <a:avLst/>
          </a:prstGeom>
        </p:spPr>
      </p:pic>
      <p:pic>
        <p:nvPicPr>
          <p:cNvPr id="11" name="Picture 10" descr="File:Redheart.png - Wikimedia Common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4737490"/>
            <a:ext cx="1693167" cy="1716773"/>
          </a:xfrm>
          <a:prstGeom prst="rect">
            <a:avLst/>
          </a:prstGeom>
        </p:spPr>
      </p:pic>
      <p:pic>
        <p:nvPicPr>
          <p:cNvPr id="12" name="Picture 11" descr="Heart | Free Stock Photo | Illustration of a red heart | # 161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324" y="2057399"/>
            <a:ext cx="2190965" cy="2060605"/>
          </a:xfrm>
          <a:prstGeom prst="rect">
            <a:avLst/>
          </a:prstGeom>
        </p:spPr>
      </p:pic>
      <p:pic>
        <p:nvPicPr>
          <p:cNvPr id="24" name="Picture 23" descr="File:Redheart.png - Wikimedia Common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0830" y="2946332"/>
            <a:ext cx="1693167" cy="171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108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IncognitoMeridies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30</cp:revision>
  <dcterms:created xsi:type="dcterms:W3CDTF">2006-08-16T00:00:00Z</dcterms:created>
  <dcterms:modified xsi:type="dcterms:W3CDTF">2018-04-26T12:56:53Z</dcterms:modified>
</cp:coreProperties>
</file>