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548" y="32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9784080"/>
            <a:ext cx="7772400" cy="27432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Must visit all 5 homes and leave your business card to qualify for </a:t>
            </a:r>
            <a:r>
              <a:rPr lang="en-US" sz="1000" b="1" i="1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rPr>
              <a:t>the drawings.</a:t>
            </a:r>
            <a:endParaRPr lang="en-US" sz="1000" b="1" i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  <a:ea typeface="Open Sans" panose="020B0606030504020204" pitchFamily="34" charset="0"/>
              <a:cs typeface="Microsoft Sans Serif" panose="020B0604020202020204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0" y="-36983"/>
            <a:ext cx="7772400" cy="661720"/>
            <a:chOff x="0" y="115417"/>
            <a:chExt cx="7772400" cy="661720"/>
          </a:xfrm>
          <a:noFill/>
        </p:grpSpPr>
        <p:sp>
          <p:nvSpPr>
            <p:cNvPr id="6" name="Rectangle 5"/>
            <p:cNvSpPr/>
            <p:nvPr/>
          </p:nvSpPr>
          <p:spPr>
            <a:xfrm>
              <a:off x="0" y="152400"/>
              <a:ext cx="7772400" cy="58775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115417"/>
              <a:ext cx="7772400" cy="66172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Brickhope</a:t>
              </a:r>
              <a:r>
                <a:rPr lang="en-US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 Greens Holiday Open House</a:t>
              </a:r>
            </a:p>
            <a:p>
              <a:pPr algn="ctr"/>
              <a:r>
                <a:rPr lang="en-US" sz="1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Wednesday, </a:t>
              </a:r>
              <a:r>
                <a:rPr lang="en-US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December </a:t>
              </a:r>
              <a:r>
                <a:rPr lang="en-US" sz="1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17</a:t>
              </a:r>
              <a:r>
                <a:rPr lang="en-US" sz="1600" b="1" baseline="30000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th</a:t>
              </a:r>
              <a:r>
                <a:rPr lang="en-US" sz="1600" b="1" dirty="0" smtClean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</a:rPr>
                <a:t>, 11:30am-1:30pm</a:t>
              </a:r>
              <a:endParaRPr 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endParaRP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76200" y="681706"/>
            <a:ext cx="2743200" cy="2975758"/>
            <a:chOff x="76200" y="730344"/>
            <a:chExt cx="2743200" cy="2975758"/>
          </a:xfrm>
        </p:grpSpPr>
        <p:sp>
          <p:nvSpPr>
            <p:cNvPr id="5" name="Rectangle 4"/>
            <p:cNvSpPr/>
            <p:nvPr/>
          </p:nvSpPr>
          <p:spPr>
            <a:xfrm>
              <a:off x="76200" y="2605801"/>
              <a:ext cx="2743200" cy="1100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457 Green Park Ln</a:t>
              </a:r>
            </a:p>
            <a:p>
              <a:r>
                <a:rPr lang="en-US" sz="105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MLS# 14029827 - $239,500</a:t>
              </a:r>
            </a:p>
            <a:p>
              <a:r>
                <a:rPr lang="en-US" sz="1100" b="1" dirty="0" err="1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Lauree</a:t>
              </a:r>
              <a:r>
                <a:rPr lang="en-US" sz="1100" b="1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 </a:t>
              </a:r>
              <a:r>
                <a:rPr lang="en-US" sz="1100" b="1" dirty="0" err="1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Bradway</a:t>
              </a:r>
              <a:endParaRPr lang="en-US" sz="1100" b="1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1000" dirty="0" err="1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Lauree</a:t>
              </a:r>
              <a:r>
                <a:rPr lang="en-US" sz="10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 </a:t>
              </a:r>
              <a:r>
                <a:rPr lang="en-US" sz="1000" dirty="0" err="1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Bradway</a:t>
              </a:r>
              <a:r>
                <a:rPr lang="en-US" sz="10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 &amp; </a:t>
              </a:r>
              <a:r>
                <a:rPr lang="en-US" sz="1000" dirty="0" err="1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Assoc</a:t>
              </a:r>
              <a:endParaRPr lang="en-US" sz="10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100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843-814-4663</a:t>
              </a:r>
            </a:p>
            <a:p>
              <a:r>
                <a:rPr lang="en-US" sz="100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lb@lowcountryliving.com</a:t>
              </a:r>
              <a:endParaRPr lang="en-US" sz="10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</p:txBody>
        </p:sp>
        <p:grpSp>
          <p:nvGrpSpPr>
            <p:cNvPr id="39" name="Group 38"/>
            <p:cNvGrpSpPr/>
            <p:nvPr/>
          </p:nvGrpSpPr>
          <p:grpSpPr>
            <a:xfrm>
              <a:off x="76200" y="730344"/>
              <a:ext cx="2743200" cy="1860456"/>
              <a:chOff x="76200" y="730344"/>
              <a:chExt cx="2743200" cy="1860456"/>
            </a:xfrm>
          </p:grpSpPr>
          <p:pic>
            <p:nvPicPr>
              <p:cNvPr id="8" name="Picture 7"/>
              <p:cNvPicPr>
                <a:picLocks noChangeAspect="1"/>
              </p:cNvPicPr>
              <p:nvPr/>
            </p:nvPicPr>
            <p:blipFill rotWithShape="1"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623" t="1968" r="2950" b="51743"/>
              <a:stretch/>
            </p:blipFill>
            <p:spPr>
              <a:xfrm>
                <a:off x="76200" y="730344"/>
                <a:ext cx="2743200" cy="1860456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</p:pic>
          <p:sp>
            <p:nvSpPr>
              <p:cNvPr id="24" name="Rectangle 23"/>
              <p:cNvSpPr/>
              <p:nvPr/>
            </p:nvSpPr>
            <p:spPr>
              <a:xfrm>
                <a:off x="76200" y="730344"/>
                <a:ext cx="2743200" cy="384721"/>
              </a:xfrm>
              <a:prstGeom prst="rect">
                <a:avLst/>
              </a:prstGeom>
              <a:gradFill>
                <a:gsLst>
                  <a:gs pos="0">
                    <a:srgbClr val="92D050"/>
                  </a:gs>
                  <a:gs pos="50400">
                    <a:srgbClr val="92D050">
                      <a:alpha val="50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0"/>
              </a:gra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Appetizer </a:t>
                </a:r>
                <a:r>
                  <a:rPr lang="en-US" sz="11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&amp; Surprise </a:t>
                </a:r>
                <a:r>
                  <a:rPr lang="en-US" sz="11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Gift from </a:t>
                </a:r>
                <a:r>
                  <a:rPr lang="en-US" sz="11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Santa</a:t>
                </a:r>
              </a:p>
              <a:p>
                <a:pPr algn="ctr"/>
                <a:endParaRPr lang="en-US" sz="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endParaRPr>
              </a:p>
            </p:txBody>
          </p:sp>
        </p:grpSp>
      </p:grpSp>
      <p:grpSp>
        <p:nvGrpSpPr>
          <p:cNvPr id="44" name="Group 43"/>
          <p:cNvGrpSpPr/>
          <p:nvPr/>
        </p:nvGrpSpPr>
        <p:grpSpPr>
          <a:xfrm>
            <a:off x="4953000" y="681706"/>
            <a:ext cx="2743200" cy="2975759"/>
            <a:chOff x="4953000" y="730344"/>
            <a:chExt cx="2743200" cy="2975759"/>
          </a:xfrm>
        </p:grpSpPr>
        <p:sp>
          <p:nvSpPr>
            <p:cNvPr id="25" name="Rectangle 24"/>
            <p:cNvSpPr/>
            <p:nvPr/>
          </p:nvSpPr>
          <p:spPr>
            <a:xfrm>
              <a:off x="4953000" y="2605802"/>
              <a:ext cx="2743200" cy="1100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454 Green Park </a:t>
              </a:r>
              <a:r>
                <a:rPr lang="en-US" sz="1400" b="1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Ln</a:t>
              </a:r>
            </a:p>
            <a:p>
              <a:pPr algn="r"/>
              <a:r>
                <a:rPr lang="en-US" sz="105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MLS# 14028416 - $</a:t>
              </a:r>
              <a:r>
                <a:rPr lang="en-US" sz="105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200,000</a:t>
              </a:r>
            </a:p>
            <a:p>
              <a:pPr algn="r"/>
              <a:r>
                <a:rPr lang="en-US" sz="1100" b="1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Kathy </a:t>
              </a:r>
              <a:r>
                <a:rPr lang="en-US" sz="11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Tatum</a:t>
              </a:r>
            </a:p>
            <a:p>
              <a:pPr algn="r"/>
              <a:r>
                <a:rPr lang="en-US" sz="100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Century 21 Properties Plus</a:t>
              </a:r>
            </a:p>
            <a:p>
              <a:pPr algn="r"/>
              <a:r>
                <a:rPr lang="en-US" sz="100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843-860-3031</a:t>
              </a:r>
            </a:p>
            <a:p>
              <a:pPr algn="r"/>
              <a:r>
                <a:rPr lang="en-US" sz="100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ktatum@century21properties.com</a:t>
              </a:r>
              <a:endParaRPr lang="en-US" sz="10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</p:txBody>
        </p:sp>
        <p:grpSp>
          <p:nvGrpSpPr>
            <p:cNvPr id="38" name="Group 37"/>
            <p:cNvGrpSpPr/>
            <p:nvPr/>
          </p:nvGrpSpPr>
          <p:grpSpPr>
            <a:xfrm>
              <a:off x="4953000" y="730344"/>
              <a:ext cx="2743200" cy="1860456"/>
              <a:chOff x="4953000" y="730344"/>
              <a:chExt cx="2743200" cy="1860456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b="11347"/>
              <a:stretch/>
            </p:blipFill>
            <p:spPr>
              <a:xfrm>
                <a:off x="4953000" y="730344"/>
                <a:ext cx="2743200" cy="1860456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</p:pic>
          <p:sp>
            <p:nvSpPr>
              <p:cNvPr id="31" name="Rectangle 30"/>
              <p:cNvSpPr/>
              <p:nvPr/>
            </p:nvSpPr>
            <p:spPr>
              <a:xfrm>
                <a:off x="4953000" y="730344"/>
                <a:ext cx="2743200" cy="384721"/>
              </a:xfrm>
              <a:prstGeom prst="rect">
                <a:avLst/>
              </a:prstGeom>
              <a:gradFill>
                <a:gsLst>
                  <a:gs pos="0">
                    <a:srgbClr val="92D050"/>
                  </a:gs>
                  <a:gs pos="50400">
                    <a:srgbClr val="92D050">
                      <a:alpha val="50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0"/>
              </a:gra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Appetizer</a:t>
                </a:r>
              </a:p>
              <a:p>
                <a:pPr algn="ctr"/>
                <a:endParaRPr lang="en-US" sz="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endParaRPr>
              </a:p>
            </p:txBody>
          </p:sp>
        </p:grpSp>
      </p:grpSp>
      <p:grpSp>
        <p:nvGrpSpPr>
          <p:cNvPr id="41" name="Group 40"/>
          <p:cNvGrpSpPr/>
          <p:nvPr/>
        </p:nvGrpSpPr>
        <p:grpSpPr>
          <a:xfrm>
            <a:off x="76200" y="6705600"/>
            <a:ext cx="2743200" cy="3107025"/>
            <a:chOff x="76200" y="6826344"/>
            <a:chExt cx="2743200" cy="3107025"/>
          </a:xfrm>
        </p:grpSpPr>
        <p:sp>
          <p:nvSpPr>
            <p:cNvPr id="26" name="Rectangle 25"/>
            <p:cNvSpPr/>
            <p:nvPr/>
          </p:nvSpPr>
          <p:spPr>
            <a:xfrm>
              <a:off x="76200" y="8679180"/>
              <a:ext cx="2743200" cy="12541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14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320 </a:t>
              </a:r>
              <a:r>
                <a:rPr lang="en-US" sz="1400" b="1" dirty="0" err="1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Brickhope</a:t>
              </a:r>
              <a:r>
                <a:rPr lang="en-US" sz="14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 </a:t>
              </a:r>
              <a:r>
                <a:rPr lang="en-US" sz="1400" b="1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Ln</a:t>
              </a:r>
            </a:p>
            <a:p>
              <a:r>
                <a:rPr lang="en-US" sz="105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MLS# 1412277 - $</a:t>
              </a:r>
              <a:r>
                <a:rPr lang="en-US" sz="105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217,000</a:t>
              </a:r>
            </a:p>
            <a:p>
              <a:r>
                <a:rPr lang="en-US" sz="1100" b="1" dirty="0" err="1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Cristin</a:t>
              </a:r>
              <a:r>
                <a:rPr lang="en-US" sz="1100" b="1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 </a:t>
              </a:r>
              <a:r>
                <a:rPr lang="en-US" sz="11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Davis </a:t>
              </a:r>
              <a:r>
                <a:rPr lang="en-US" sz="1100" b="1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/ Elizabeth Rivers</a:t>
              </a:r>
              <a:endParaRPr lang="en-US" sz="1100" b="1" dirty="0" smtClean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10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Carolina One Real Estate</a:t>
              </a:r>
            </a:p>
            <a:p>
              <a:r>
                <a:rPr lang="en-US" sz="10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843-270-3763 / </a:t>
              </a:r>
              <a:r>
                <a:rPr lang="en-US" sz="100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843-343-7549</a:t>
              </a:r>
              <a:endParaRPr lang="en-US" sz="10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r>
                <a:rPr lang="en-US" sz="100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cdavis@carolinaone.com</a:t>
              </a:r>
            </a:p>
            <a:p>
              <a:r>
                <a:rPr lang="en-US" sz="10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lrivers@carolinaone.com</a:t>
              </a:r>
              <a:endParaRPr lang="en-US" sz="10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76200" y="6826344"/>
              <a:ext cx="2743200" cy="1860456"/>
              <a:chOff x="76200" y="6826344"/>
              <a:chExt cx="2743200" cy="1860456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b="21025"/>
              <a:stretch/>
            </p:blipFill>
            <p:spPr>
              <a:xfrm>
                <a:off x="76200" y="6826344"/>
                <a:ext cx="2743200" cy="1860456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</p:pic>
          <p:sp>
            <p:nvSpPr>
              <p:cNvPr id="32" name="Rectangle 31"/>
              <p:cNvSpPr/>
              <p:nvPr/>
            </p:nvSpPr>
            <p:spPr>
              <a:xfrm>
                <a:off x="76200" y="6826344"/>
                <a:ext cx="2743200" cy="384721"/>
              </a:xfrm>
              <a:prstGeom prst="rect">
                <a:avLst/>
              </a:prstGeom>
              <a:gradFill>
                <a:gsLst>
                  <a:gs pos="0">
                    <a:srgbClr val="92D050"/>
                  </a:gs>
                  <a:gs pos="50400">
                    <a:srgbClr val="92D050">
                      <a:alpha val="50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0"/>
              </a:gra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Dessert </a:t>
                </a:r>
                <a:r>
                  <a:rPr lang="en-US" sz="11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&amp; $</a:t>
                </a:r>
                <a:r>
                  <a:rPr lang="en-US" sz="11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25 Visa </a:t>
                </a:r>
                <a:r>
                  <a:rPr lang="en-US" sz="11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Card</a:t>
                </a:r>
              </a:p>
              <a:p>
                <a:pPr algn="ctr"/>
                <a:endParaRPr lang="en-US" sz="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endParaRPr>
              </a:p>
            </p:txBody>
          </p:sp>
        </p:grpSp>
      </p:grpSp>
      <p:grpSp>
        <p:nvGrpSpPr>
          <p:cNvPr id="42" name="Group 41"/>
          <p:cNvGrpSpPr/>
          <p:nvPr/>
        </p:nvGrpSpPr>
        <p:grpSpPr>
          <a:xfrm>
            <a:off x="4953000" y="6705600"/>
            <a:ext cx="2743200" cy="2953137"/>
            <a:chOff x="4953000" y="6826344"/>
            <a:chExt cx="2743200" cy="2953137"/>
          </a:xfrm>
        </p:grpSpPr>
        <p:sp>
          <p:nvSpPr>
            <p:cNvPr id="27" name="Rectangle 26"/>
            <p:cNvSpPr/>
            <p:nvPr/>
          </p:nvSpPr>
          <p:spPr>
            <a:xfrm>
              <a:off x="4953000" y="8679180"/>
              <a:ext cx="2743200" cy="1100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en-US" sz="14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101 </a:t>
              </a:r>
              <a:r>
                <a:rPr lang="en-US" sz="1400" b="1" dirty="0" err="1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Lovette</a:t>
              </a:r>
              <a:r>
                <a:rPr lang="en-US" sz="14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 Ct </a:t>
              </a:r>
              <a:endParaRPr lang="en-US" sz="1400" b="1" dirty="0" smtClean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en-US" sz="105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MLS# 14029303 - $</a:t>
              </a:r>
              <a:r>
                <a:rPr lang="en-US" sz="105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162,500</a:t>
              </a:r>
            </a:p>
            <a:p>
              <a:pPr algn="r"/>
              <a:r>
                <a:rPr lang="en-US" sz="1100" b="1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Corbett </a:t>
              </a:r>
              <a:r>
                <a:rPr lang="en-US" sz="11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Thomas </a:t>
              </a:r>
              <a:endParaRPr lang="en-US" sz="1100" b="1" dirty="0" smtClean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pPr algn="r"/>
              <a:r>
                <a:rPr lang="fi-FI" sz="10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Tin Roof Properties</a:t>
              </a:r>
            </a:p>
            <a:p>
              <a:pPr algn="r"/>
              <a:r>
                <a:rPr lang="fi-FI" sz="10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843-327-0987</a:t>
              </a:r>
            </a:p>
            <a:p>
              <a:pPr algn="r"/>
              <a:r>
                <a:rPr lang="fi-FI" sz="10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corbettcthomas@gmail.com</a:t>
              </a:r>
              <a:endParaRPr lang="en-US" sz="1000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</p:txBody>
        </p:sp>
        <p:grpSp>
          <p:nvGrpSpPr>
            <p:cNvPr id="35" name="Group 34"/>
            <p:cNvGrpSpPr/>
            <p:nvPr/>
          </p:nvGrpSpPr>
          <p:grpSpPr>
            <a:xfrm>
              <a:off x="4953000" y="6826344"/>
              <a:ext cx="2743200" cy="1860456"/>
              <a:chOff x="4953000" y="6826344"/>
              <a:chExt cx="2743200" cy="1860456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6241"/>
              <a:stretch/>
            </p:blipFill>
            <p:spPr>
              <a:xfrm>
                <a:off x="4953000" y="6826344"/>
                <a:ext cx="2743200" cy="1860456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</p:pic>
          <p:sp>
            <p:nvSpPr>
              <p:cNvPr id="33" name="Rectangle 32"/>
              <p:cNvSpPr/>
              <p:nvPr/>
            </p:nvSpPr>
            <p:spPr>
              <a:xfrm>
                <a:off x="4953000" y="6826344"/>
                <a:ext cx="2743200" cy="384721"/>
              </a:xfrm>
              <a:prstGeom prst="rect">
                <a:avLst/>
              </a:prstGeom>
              <a:gradFill>
                <a:gsLst>
                  <a:gs pos="0">
                    <a:srgbClr val="92D050"/>
                  </a:gs>
                  <a:gs pos="50400">
                    <a:srgbClr val="92D050">
                      <a:alpha val="50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0"/>
              </a:gra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$25 Gift </a:t>
                </a:r>
                <a:r>
                  <a:rPr lang="en-US" sz="11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Card</a:t>
                </a:r>
              </a:p>
              <a:p>
                <a:pPr algn="ctr"/>
                <a:endParaRPr lang="en-US" sz="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endParaRPr>
              </a:p>
            </p:txBody>
          </p:sp>
        </p:grpSp>
      </p:grpSp>
      <p:grpSp>
        <p:nvGrpSpPr>
          <p:cNvPr id="40" name="Group 39"/>
          <p:cNvGrpSpPr/>
          <p:nvPr/>
        </p:nvGrpSpPr>
        <p:grpSpPr>
          <a:xfrm>
            <a:off x="2514600" y="3680247"/>
            <a:ext cx="2743200" cy="3002570"/>
            <a:chOff x="2514600" y="3505200"/>
            <a:chExt cx="2743200" cy="3002570"/>
          </a:xfrm>
        </p:grpSpPr>
        <p:sp>
          <p:nvSpPr>
            <p:cNvPr id="29" name="Rectangle 28"/>
            <p:cNvSpPr/>
            <p:nvPr/>
          </p:nvSpPr>
          <p:spPr>
            <a:xfrm>
              <a:off x="2514600" y="5407469"/>
              <a:ext cx="2743200" cy="110030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b="1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303 Foster Greens Court</a:t>
              </a:r>
            </a:p>
            <a:p>
              <a:pPr algn="ctr"/>
              <a:r>
                <a:rPr lang="en-US" sz="105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MLS# 14028732 </a:t>
              </a:r>
              <a:r>
                <a:rPr lang="en-US" sz="1050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- $245,000</a:t>
              </a:r>
            </a:p>
            <a:p>
              <a:pPr algn="ctr"/>
              <a:r>
                <a:rPr lang="en-US" sz="1100" b="1" dirty="0" smtClean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Beth Mandell</a:t>
              </a:r>
              <a:endParaRPr lang="en-US" sz="1100" b="1" dirty="0"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pPr algn="ctr"/>
              <a:r>
                <a:rPr lang="en-US" sz="1000" dirty="0"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Century 21 Properties Plus</a:t>
              </a:r>
            </a:p>
            <a:p>
              <a:pPr algn="ctr"/>
              <a:r>
                <a:rPr lang="en-US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843-900-1296</a:t>
              </a:r>
              <a:endPara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  <a:p>
              <a:pPr algn="ctr"/>
              <a:r>
                <a:rPr lang="en-US" sz="1000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rPr>
                <a:t>bmandell@century21properties.com</a:t>
              </a:r>
              <a:endParaRPr lang="en-U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  <a:ea typeface="Open Sans" panose="020B0606030504020204" pitchFamily="34" charset="0"/>
                <a:cs typeface="Microsoft Sans Serif" panose="020B0604020202020204" pitchFamily="34" charset="0"/>
              </a:endParaRPr>
            </a:p>
          </p:txBody>
        </p:sp>
        <p:grpSp>
          <p:nvGrpSpPr>
            <p:cNvPr id="37" name="Group 36"/>
            <p:cNvGrpSpPr/>
            <p:nvPr/>
          </p:nvGrpSpPr>
          <p:grpSpPr>
            <a:xfrm>
              <a:off x="2514600" y="3505200"/>
              <a:ext cx="2743200" cy="1860456"/>
              <a:chOff x="2514600" y="3505200"/>
              <a:chExt cx="2743200" cy="1860456"/>
            </a:xfrm>
          </p:grpSpPr>
          <p:pic>
            <p:nvPicPr>
              <p:cNvPr id="28" name="Picture 27"/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514600" y="3505200"/>
                <a:ext cx="2743200" cy="1860456"/>
              </a:xfrm>
              <a:prstGeom prst="rect">
                <a:avLst/>
              </a:prstGeom>
              <a:ln>
                <a:solidFill>
                  <a:srgbClr val="92D050"/>
                </a:solidFill>
              </a:ln>
            </p:spPr>
          </p:pic>
          <p:sp>
            <p:nvSpPr>
              <p:cNvPr id="34" name="Rectangle 33"/>
              <p:cNvSpPr/>
              <p:nvPr/>
            </p:nvSpPr>
            <p:spPr>
              <a:xfrm>
                <a:off x="2514600" y="3505200"/>
                <a:ext cx="2743200" cy="384721"/>
              </a:xfrm>
              <a:prstGeom prst="rect">
                <a:avLst/>
              </a:prstGeom>
              <a:gradFill>
                <a:gsLst>
                  <a:gs pos="0">
                    <a:srgbClr val="92D050"/>
                  </a:gs>
                  <a:gs pos="50400">
                    <a:srgbClr val="92D050">
                      <a:alpha val="50000"/>
                    </a:srgb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0"/>
              </a:gradFill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100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entury Gothic" panose="020B0502020202020204" pitchFamily="34" charset="0"/>
                    <a:ea typeface="Open Sans" panose="020B0606030504020204" pitchFamily="34" charset="0"/>
                    <a:cs typeface="Microsoft Sans Serif" panose="020B0604020202020204" pitchFamily="34" charset="0"/>
                  </a:rPr>
                  <a:t>Lunch</a:t>
                </a:r>
              </a:p>
              <a:p>
                <a:pPr algn="ctr"/>
                <a:endParaRPr lang="en-US" sz="8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entury Gothic" panose="020B0502020202020204" pitchFamily="34" charset="0"/>
                  <a:ea typeface="Open Sans" panose="020B0606030504020204" pitchFamily="34" charset="0"/>
                  <a:cs typeface="Microsoft Sans Serif" panose="020B0604020202020204" pitchFamily="34" charset="0"/>
                </a:endParaRPr>
              </a:p>
            </p:txBody>
          </p:sp>
        </p:grpSp>
      </p:grpSp>
      <p:pic>
        <p:nvPicPr>
          <p:cNvPr id="45" name="Picture 2" descr="C:\Users\A.Thomas\AppData\Local\Microsoft\Windows\INetCache\IE\HS5GMRJQ\MP900423651[1]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626" y="797360"/>
            <a:ext cx="1629148" cy="16291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.Thomas\AppData\Local\Microsoft\Windows\INetCache\IE\2HJ7C92S\MC900391426[1].wmf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2600" y="4099155"/>
            <a:ext cx="1382573" cy="1824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.Thomas\AppData\Local\Microsoft\Windows\INetCache\IE\KFIBRAZ0\MC900116474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" y="76200"/>
            <a:ext cx="914400" cy="87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9" name="Picture 4" descr="C:\Users\A.Thomas\AppData\Local\Microsoft\Windows\INetCache\IE\KFIBRAZ0\MC900116474[1].wmf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57109" y="97581"/>
            <a:ext cx="914400" cy="871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A.Thomas\AppData\Local\Microsoft\Windows\INetCache\IE\JWZTAHES\MP900313797[1]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684708"/>
            <a:ext cx="1486755" cy="9936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" name="Picture 5" descr="C:\Users\A.Thomas\AppData\Local\Microsoft\Windows\INetCache\IE\JWZTAHES\MP900313797[1]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4684708"/>
            <a:ext cx="1486755" cy="99364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4365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138</Words>
  <Application>Microsoft Office PowerPoint</Application>
  <PresentationFormat>Custom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14</cp:revision>
  <dcterms:created xsi:type="dcterms:W3CDTF">2006-08-16T00:00:00Z</dcterms:created>
  <dcterms:modified xsi:type="dcterms:W3CDTF">2014-12-12T18:17:37Z</dcterms:modified>
</cp:coreProperties>
</file>