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F5F"/>
    <a:srgbClr val="E8EB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54FF9A-CA5A-42EE-A2DE-35ED0F88285F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74925" y="1257300"/>
            <a:ext cx="262255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9A085-49A7-4C43-830E-F4331D985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8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69A085-49A7-4C43-830E-F4331D985E6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22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773670" cy="10059670"/>
          </a:xfrm>
          <a:custGeom>
            <a:avLst/>
            <a:gdLst/>
            <a:ahLst/>
            <a:cxnLst/>
            <a:rect l="l" t="t" r="r" b="b"/>
            <a:pathLst>
              <a:path w="7773670" h="10059670">
                <a:moveTo>
                  <a:pt x="7773670" y="0"/>
                </a:moveTo>
                <a:lnTo>
                  <a:pt x="0" y="0"/>
                </a:lnTo>
                <a:lnTo>
                  <a:pt x="0" y="10059670"/>
                </a:lnTo>
                <a:lnTo>
                  <a:pt x="7773670" y="10059670"/>
                </a:lnTo>
                <a:lnTo>
                  <a:pt x="777367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8031" y="436880"/>
            <a:ext cx="6276339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TOUR</a:t>
            </a:r>
            <a:r>
              <a:rPr sz="2800" b="1" spc="-3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sz="2800" b="1" spc="-4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FANTASTIC</a:t>
            </a:r>
            <a:r>
              <a:rPr sz="2800" b="1" spc="-3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HOMES</a:t>
            </a:r>
            <a:r>
              <a:rPr sz="2800" b="1" spc="-4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sz="2800" b="1" spc="-4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BRIGHTON</a:t>
            </a:r>
            <a:r>
              <a:rPr sz="2800" b="1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LAKES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69006" y="3149706"/>
            <a:ext cx="2514600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931</a:t>
            </a:r>
            <a:r>
              <a:rPr sz="1300" spc="-3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Wheatgrass</a:t>
            </a:r>
            <a:r>
              <a:rPr sz="13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Drive</a:t>
            </a:r>
            <a:endParaRPr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ctr">
              <a:lnSpc>
                <a:spcPct val="100000"/>
              </a:lnSpc>
              <a:spcBef>
                <a:spcPts val="1220"/>
              </a:spcBef>
            </a:pP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JTE</a:t>
            </a:r>
            <a:r>
              <a:rPr sz="1300" spc="-1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sz="13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Estate</a:t>
            </a:r>
            <a:endParaRPr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69006" y="4047475"/>
            <a:ext cx="2514600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935</a:t>
            </a:r>
            <a:r>
              <a:rPr sz="1300" spc="-3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Desert</a:t>
            </a:r>
            <a:r>
              <a:rPr sz="1300" spc="-3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Wheatgrass</a:t>
            </a:r>
            <a:r>
              <a:rPr sz="1300" spc="-3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Drive</a:t>
            </a:r>
            <a:endParaRPr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ctr">
              <a:lnSpc>
                <a:spcPct val="100000"/>
              </a:lnSpc>
              <a:spcBef>
                <a:spcPts val="1220"/>
              </a:spcBef>
            </a:pP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Remax</a:t>
            </a:r>
            <a:r>
              <a:rPr sz="13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Southern</a:t>
            </a:r>
            <a:r>
              <a:rPr sz="13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Shores</a:t>
            </a:r>
            <a:endParaRPr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69006" y="4945244"/>
            <a:ext cx="2514600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208</a:t>
            </a:r>
            <a:r>
              <a:rPr sz="13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Switch</a:t>
            </a:r>
            <a:r>
              <a:rPr sz="1300" spc="-3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Grass</a:t>
            </a:r>
            <a:r>
              <a:rPr sz="13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Court</a:t>
            </a:r>
            <a:endParaRPr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ctr">
              <a:lnSpc>
                <a:spcPct val="100000"/>
              </a:lnSpc>
              <a:spcBef>
                <a:spcPts val="1220"/>
              </a:spcBef>
            </a:pP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Jerry</a:t>
            </a:r>
            <a:r>
              <a:rPr sz="13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Pinkas</a:t>
            </a:r>
            <a:r>
              <a:rPr sz="13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sz="13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Estate</a:t>
            </a:r>
            <a:r>
              <a:rPr sz="13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Experts</a:t>
            </a:r>
            <a:endParaRPr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69006" y="5843013"/>
            <a:ext cx="25146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1315</a:t>
            </a:r>
            <a:r>
              <a:rPr sz="1300" spc="-4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Bernuda</a:t>
            </a:r>
            <a:r>
              <a:rPr sz="1300" spc="-3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Grass</a:t>
            </a:r>
            <a:r>
              <a:rPr sz="1300" spc="-4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Drive</a:t>
            </a:r>
            <a:endParaRPr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ctr">
              <a:lnSpc>
                <a:spcPct val="100000"/>
              </a:lnSpc>
              <a:spcBef>
                <a:spcPts val="1225"/>
              </a:spcBef>
            </a:pP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Century</a:t>
            </a:r>
            <a:r>
              <a:rPr sz="1300" spc="-3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sz="1300" spc="-3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sz="1300" spc="-1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Harrelson</a:t>
            </a:r>
            <a:r>
              <a:rPr sz="1300" spc="-3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endParaRPr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69006" y="6740141"/>
            <a:ext cx="25146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3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1303</a:t>
            </a:r>
            <a:r>
              <a:rPr sz="13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Bermuda</a:t>
            </a:r>
            <a:r>
              <a:rPr sz="13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grass</a:t>
            </a:r>
            <a:r>
              <a:rPr sz="13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Drive</a:t>
            </a:r>
            <a:endParaRPr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ctr">
              <a:lnSpc>
                <a:spcPct val="100000"/>
              </a:lnSpc>
              <a:spcBef>
                <a:spcPts val="1225"/>
              </a:spcBef>
            </a:pP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BHHS</a:t>
            </a:r>
            <a:r>
              <a:rPr sz="13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Myrtle</a:t>
            </a:r>
            <a:r>
              <a:rPr sz="13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Beach</a:t>
            </a:r>
            <a:r>
              <a:rPr sz="13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sz="13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Estate</a:t>
            </a:r>
            <a:endParaRPr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69006" y="7637269"/>
            <a:ext cx="25146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112</a:t>
            </a:r>
            <a:r>
              <a:rPr sz="13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Zoysia</a:t>
            </a:r>
            <a:r>
              <a:rPr sz="13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Grass</a:t>
            </a:r>
            <a:r>
              <a:rPr sz="13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Court</a:t>
            </a:r>
            <a:endParaRPr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ctr">
              <a:lnSpc>
                <a:spcPct val="100000"/>
              </a:lnSpc>
              <a:spcBef>
                <a:spcPts val="1225"/>
              </a:spcBef>
            </a:pP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Highgarden</a:t>
            </a:r>
            <a:r>
              <a:rPr sz="13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sz="13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Estate</a:t>
            </a:r>
            <a:endParaRPr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9316" y="2990452"/>
            <a:ext cx="3120517" cy="2078101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69316" y="6285247"/>
            <a:ext cx="3120517" cy="2078101"/>
          </a:xfrm>
          <a:prstGeom prst="rect">
            <a:avLst/>
          </a:prstGeom>
        </p:spPr>
      </p:pic>
      <p:sp>
        <p:nvSpPr>
          <p:cNvPr id="12" name="object 2">
            <a:extLst>
              <a:ext uri="{FF2B5EF4-FFF2-40B4-BE49-F238E27FC236}">
                <a16:creationId xmlns:a16="http://schemas.microsoft.com/office/drawing/2014/main" id="{EFAEC3F3-4E01-1428-63BF-590BEFA5AA8F}"/>
              </a:ext>
            </a:extLst>
          </p:cNvPr>
          <p:cNvSpPr txBox="1"/>
          <p:nvPr/>
        </p:nvSpPr>
        <p:spPr>
          <a:xfrm>
            <a:off x="748031" y="1443201"/>
            <a:ext cx="6276339" cy="6412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80"/>
              </a:spcBef>
            </a:pPr>
            <a:r>
              <a:rPr sz="1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</a:t>
            </a:r>
            <a:r>
              <a:rPr sz="16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sz="1600" spc="-3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WIN</a:t>
            </a:r>
            <a:r>
              <a:rPr sz="16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EXCITING</a:t>
            </a:r>
            <a:r>
              <a:rPr sz="16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PRIZES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" algn="ctr">
              <a:lnSpc>
                <a:spcPct val="100000"/>
              </a:lnSpc>
              <a:spcBef>
                <a:spcPts val="1255"/>
              </a:spcBef>
            </a:pPr>
            <a:r>
              <a:rPr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GIFT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BASKETS,</a:t>
            </a:r>
            <a:r>
              <a:rPr sz="1400" spc="-3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GAS</a:t>
            </a:r>
            <a:r>
              <a:rPr sz="14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CARD,</a:t>
            </a:r>
            <a:r>
              <a:rPr sz="14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STARBUCKS</a:t>
            </a:r>
            <a:r>
              <a:rPr sz="1400" spc="-3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sz="1400" spc="-1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AMAZON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GIFT</a:t>
            </a:r>
            <a:r>
              <a:rPr sz="1400" spc="-1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CARD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bject 2">
            <a:extLst>
              <a:ext uri="{FF2B5EF4-FFF2-40B4-BE49-F238E27FC236}">
                <a16:creationId xmlns:a16="http://schemas.microsoft.com/office/drawing/2014/main" id="{F76094DD-36AF-F973-B33A-C3356EA0BCAD}"/>
              </a:ext>
            </a:extLst>
          </p:cNvPr>
          <p:cNvSpPr txBox="1"/>
          <p:nvPr/>
        </p:nvSpPr>
        <p:spPr>
          <a:xfrm>
            <a:off x="748031" y="2278334"/>
            <a:ext cx="6276339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225"/>
              </a:spcBef>
            </a:pPr>
            <a:r>
              <a:rPr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Enjoy</a:t>
            </a:r>
            <a:r>
              <a:rPr sz="1400" spc="-4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sz="1400" spc="-1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delicious</a:t>
            </a:r>
            <a:r>
              <a:rPr sz="1400" spc="-1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selection</a:t>
            </a:r>
            <a:r>
              <a:rPr sz="14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sz="14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wraps,</a:t>
            </a:r>
            <a:r>
              <a:rPr sz="1400" spc="-1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chips,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fresh</a:t>
            </a:r>
            <a:r>
              <a:rPr sz="1400" spc="-1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fruit</a:t>
            </a:r>
            <a:r>
              <a:rPr sz="1400" spc="-1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sz="1400" spc="-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desserts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5162C5D-33A6-2575-2210-AFB47465EACC}"/>
              </a:ext>
            </a:extLst>
          </p:cNvPr>
          <p:cNvCxnSpPr>
            <a:cxnSpLocks/>
          </p:cNvCxnSpPr>
          <p:nvPr/>
        </p:nvCxnSpPr>
        <p:spPr>
          <a:xfrm>
            <a:off x="869316" y="2819400"/>
            <a:ext cx="6033769" cy="0"/>
          </a:xfrm>
          <a:prstGeom prst="line">
            <a:avLst/>
          </a:prstGeom>
          <a:ln w="28575" cap="rnd">
            <a:solidFill>
              <a:srgbClr val="E8EB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2BA07C8-14BE-4571-7D1B-D9C14EC347AB}"/>
              </a:ext>
            </a:extLst>
          </p:cNvPr>
          <p:cNvCxnSpPr>
            <a:cxnSpLocks/>
          </p:cNvCxnSpPr>
          <p:nvPr/>
        </p:nvCxnSpPr>
        <p:spPr>
          <a:xfrm>
            <a:off x="869316" y="8534400"/>
            <a:ext cx="6033769" cy="0"/>
          </a:xfrm>
          <a:prstGeom prst="line">
            <a:avLst/>
          </a:prstGeom>
          <a:ln w="28575" cap="rnd">
            <a:solidFill>
              <a:srgbClr val="E8EB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bject 2">
            <a:extLst>
              <a:ext uri="{FF2B5EF4-FFF2-40B4-BE49-F238E27FC236}">
                <a16:creationId xmlns:a16="http://schemas.microsoft.com/office/drawing/2014/main" id="{9218745C-4932-84E6-4B33-F5F5A5DA718B}"/>
              </a:ext>
            </a:extLst>
          </p:cNvPr>
          <p:cNvSpPr txBox="1"/>
          <p:nvPr/>
        </p:nvSpPr>
        <p:spPr>
          <a:xfrm>
            <a:off x="748031" y="8763326"/>
            <a:ext cx="6276339" cy="9310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WEDNESDAY, FEB 26</a:t>
            </a:r>
            <a:r>
              <a:rPr lang="en-US" sz="2800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12PM-2PM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en-US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JOIN US FOR AN EXCLUSIVE TOUR OF HOMES.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en-US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ENJOY GREAT FOOD &amp; NETWORK WITH FELLOW AGENTS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B7124C4-1851-94E9-F3C0-55D19AEEDD0C}"/>
              </a:ext>
            </a:extLst>
          </p:cNvPr>
          <p:cNvSpPr/>
          <p:nvPr/>
        </p:nvSpPr>
        <p:spPr>
          <a:xfrm>
            <a:off x="1972374" y="5239605"/>
            <a:ext cx="914400" cy="87459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rgbClr val="001F5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ysClr val="windowText" lastClr="000000"/>
                </a:solidFill>
              </a:rPr>
              <a:t>Gate Code</a:t>
            </a:r>
          </a:p>
          <a:p>
            <a:pPr algn="ctr"/>
            <a:r>
              <a:rPr lang="en-US" sz="1600" dirty="0">
                <a:solidFill>
                  <a:sysClr val="windowText" lastClr="000000"/>
                </a:solidFill>
              </a:rPr>
              <a:t>2986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110</Words>
  <Application>Microsoft Office PowerPoint</Application>
  <PresentationFormat>Custom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Pinder</dc:creator>
  <cp:lastModifiedBy>A. Thomas Price</cp:lastModifiedBy>
  <cp:revision>3</cp:revision>
  <dcterms:created xsi:type="dcterms:W3CDTF">2025-02-25T18:08:33Z</dcterms:created>
  <dcterms:modified xsi:type="dcterms:W3CDTF">2025-02-25T18:23:16Z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2025-02-25T00:00:00Z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2025-02-25T00:00:00Z</vt:filetime>
  </property>
  <property fmtid="{D5CDD505-2E9C-101B-9397-08002B2CF9AE}" pid="5" name="Producer">
    <vt:lpwstr>Microsoft® Word 2010</vt:lpwstr>
  </property>
</Properties>
</file>