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738" y="17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5157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2068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424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92240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251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47819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6077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1581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90004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344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7631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7/25/2014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8218406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8" name="Group 7"/>
          <p:cNvGrpSpPr/>
          <p:nvPr/>
        </p:nvGrpSpPr>
        <p:grpSpPr>
          <a:xfrm>
            <a:off x="1475193" y="8708119"/>
            <a:ext cx="4835903" cy="1200329"/>
            <a:chOff x="2824735" y="8764216"/>
            <a:chExt cx="4835903" cy="1200329"/>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3006" y="8820312"/>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674109" y="8764216"/>
              <a:ext cx="2291080" cy="1200329"/>
            </a:xfrm>
            <a:prstGeom prst="rect">
              <a:avLst/>
            </a:prstGeom>
          </p:spPr>
          <p:txBody>
            <a:bodyPr wrap="square">
              <a:spAutoFit/>
            </a:bodyPr>
            <a:lstStyle/>
            <a:p>
              <a:pPr algn="ctr"/>
              <a:r>
                <a:rPr lang="en-US" sz="1200" dirty="0">
                  <a:solidFill>
                    <a:schemeClr val="tx2"/>
                  </a:solidFill>
                </a:rPr>
                <a:t>Aviles Real Estate </a:t>
              </a:r>
              <a:r>
                <a:rPr lang="en-US" sz="1200" dirty="0" smtClean="0">
                  <a:solidFill>
                    <a:schemeClr val="tx2"/>
                  </a:solidFill>
                </a:rPr>
                <a:t>Brokerage</a:t>
              </a:r>
            </a:p>
            <a:p>
              <a:pPr algn="ctr"/>
              <a:r>
                <a:rPr lang="en-US" sz="1200" b="1" i="1" dirty="0">
                  <a:solidFill>
                    <a:schemeClr val="tx2"/>
                  </a:solidFill>
                </a:rPr>
                <a:t>Susan </a:t>
              </a:r>
              <a:r>
                <a:rPr lang="en-US" sz="1200" b="1" i="1" dirty="0" smtClean="0">
                  <a:solidFill>
                    <a:schemeClr val="tx2"/>
                  </a:solidFill>
                </a:rPr>
                <a:t>Aviles</a:t>
              </a:r>
            </a:p>
            <a:p>
              <a:pPr algn="ctr"/>
              <a:r>
                <a:rPr lang="en-US" sz="1200" dirty="0" smtClean="0">
                  <a:solidFill>
                    <a:schemeClr val="tx2"/>
                  </a:solidFill>
                </a:rPr>
                <a:t>843-697-2383</a:t>
              </a:r>
            </a:p>
            <a:p>
              <a:pPr algn="ctr"/>
              <a:r>
                <a:rPr lang="en-US" sz="1200" b="1" i="1" dirty="0">
                  <a:solidFill>
                    <a:schemeClr val="tx2"/>
                  </a:solidFill>
                </a:rPr>
                <a:t>Gil Aviles </a:t>
              </a:r>
              <a:endParaRPr lang="en-US" sz="1200" b="1" i="1" dirty="0" smtClean="0">
                <a:solidFill>
                  <a:schemeClr val="tx2"/>
                </a:solidFill>
              </a:endParaRPr>
            </a:p>
            <a:p>
              <a:pPr algn="ctr"/>
              <a:r>
                <a:rPr lang="en-US" sz="1200" dirty="0" smtClean="0">
                  <a:solidFill>
                    <a:schemeClr val="tx2"/>
                  </a:solidFill>
                </a:rPr>
                <a:t>843-697-5535</a:t>
              </a:r>
            </a:p>
            <a:p>
              <a:pPr algn="ctr"/>
              <a:r>
                <a:rPr lang="en-US" sz="1200" dirty="0">
                  <a:solidFill>
                    <a:schemeClr val="tx2"/>
                  </a:solidFill>
                </a:rPr>
                <a:t>www.Aviles-RealEstate.com</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4735" y="8820312"/>
              <a:ext cx="782098" cy="1088136"/>
            </a:xfrm>
            <a:prstGeom prst="rect">
              <a:avLst/>
            </a:prstGeom>
          </p:spPr>
        </p:pic>
      </p:grpSp>
      <p:pic>
        <p:nvPicPr>
          <p:cNvPr id="9" name="Picture 2" descr="http://static.wixstatic.com/media/84770f_faf416c273c9a772e45efb130fa1a90a.png_srz_p_281_84_75_22_0.50_1.20_0.00_png_srz"/>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4882" y="230595"/>
            <a:ext cx="2676525"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l="14828" r="15733" b="75641"/>
          <a:stretch/>
        </p:blipFill>
        <p:spPr bwMode="auto">
          <a:xfrm>
            <a:off x="5181600" y="-1524000"/>
            <a:ext cx="7340601"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8135" y="1143000"/>
            <a:ext cx="7770019" cy="1141979"/>
          </a:xfrm>
          <a:solidFill>
            <a:srgbClr val="000000"/>
          </a:solidFill>
        </p:spPr>
        <p:txBody>
          <a:bodyPr anchor="ctr">
            <a:noAutofit/>
          </a:bodyPr>
          <a:lstStyle/>
          <a:p>
            <a:r>
              <a:rPr lang="en-US" sz="2800" b="1" dirty="0" err="1" smtClean="0">
                <a:solidFill>
                  <a:srgbClr val="FFC000"/>
                </a:solidFill>
                <a:effectLst>
                  <a:outerShdw blurRad="38100" dist="38100" dir="2700000" algn="tl">
                    <a:srgbClr val="000000">
                      <a:alpha val="43137"/>
                    </a:srgbClr>
                  </a:outerShdw>
                </a:effectLst>
                <a:latin typeface="Goudy Old Style" panose="02020502050305020303" pitchFamily="18" charset="0"/>
              </a:rPr>
              <a:t>Brightwood</a:t>
            </a:r>
            <a:r>
              <a:rPr lang="en-US" sz="2800" b="1" dirty="0" smtClean="0">
                <a:solidFill>
                  <a:srgbClr val="FFC000"/>
                </a:solidFill>
                <a:effectLst>
                  <a:outerShdw blurRad="38100" dist="38100" dir="2700000" algn="tl">
                    <a:srgbClr val="000000">
                      <a:alpha val="43137"/>
                    </a:srgbClr>
                  </a:outerShdw>
                </a:effectLst>
                <a:latin typeface="Goudy Old Style" panose="02020502050305020303" pitchFamily="18" charset="0"/>
              </a:rPr>
              <a:t> Plantation Open House</a:t>
            </a:r>
            <a:br>
              <a:rPr lang="en-US" sz="2800" b="1" dirty="0" smtClean="0">
                <a:solidFill>
                  <a:srgbClr val="FFC000"/>
                </a:solidFill>
                <a:effectLst>
                  <a:outerShdw blurRad="38100" dist="38100" dir="2700000" algn="tl">
                    <a:srgbClr val="000000">
                      <a:alpha val="43137"/>
                    </a:srgbClr>
                  </a:outerShdw>
                </a:effectLst>
                <a:latin typeface="Goudy Old Style" panose="02020502050305020303" pitchFamily="18" charset="0"/>
              </a:rPr>
            </a:br>
            <a:r>
              <a:rPr lang="en-US" sz="2800" b="1" dirty="0" smtClean="0">
                <a:solidFill>
                  <a:srgbClr val="FFC000"/>
                </a:solidFill>
                <a:effectLst>
                  <a:outerShdw blurRad="38100" dist="38100" dir="2700000" algn="tl">
                    <a:srgbClr val="000000">
                      <a:alpha val="43137"/>
                    </a:srgbClr>
                  </a:outerShdw>
                </a:effectLst>
                <a:latin typeface="Goudy Old Style" panose="02020502050305020303" pitchFamily="18" charset="0"/>
              </a:rPr>
              <a:t>Saturday, July 26 – From 1-3pm</a:t>
            </a:r>
            <a:br>
              <a:rPr lang="en-US" sz="2800" b="1" dirty="0" smtClean="0">
                <a:solidFill>
                  <a:srgbClr val="FFC000"/>
                </a:solidFill>
                <a:effectLst>
                  <a:outerShdw blurRad="38100" dist="38100" dir="2700000" algn="tl">
                    <a:srgbClr val="000000">
                      <a:alpha val="43137"/>
                    </a:srgbClr>
                  </a:outerShdw>
                </a:effectLst>
                <a:latin typeface="Goudy Old Style" panose="02020502050305020303" pitchFamily="18" charset="0"/>
              </a:rPr>
            </a:br>
            <a:r>
              <a:rPr lang="en-US" sz="2000" b="1" i="1" dirty="0" smtClean="0">
                <a:solidFill>
                  <a:srgbClr val="FFC000"/>
                </a:solidFill>
                <a:effectLst>
                  <a:outerShdw blurRad="38100" dist="38100" dir="2700000" algn="tl">
                    <a:srgbClr val="000000">
                      <a:alpha val="43137"/>
                    </a:srgbClr>
                  </a:outerShdw>
                </a:effectLst>
                <a:latin typeface="Goudy Old Style" panose="02020502050305020303" pitchFamily="18" charset="0"/>
              </a:rPr>
              <a:t>Light Refreshments Will Be Available</a:t>
            </a:r>
            <a:endParaRPr lang="en-US" sz="2800" b="1" i="1" dirty="0">
              <a:solidFill>
                <a:srgbClr val="FFC000"/>
              </a:solidFill>
              <a:effectLst>
                <a:outerShdw blurRad="38100" dist="38100" dir="2700000" algn="tl">
                  <a:srgbClr val="000000">
                    <a:alpha val="43137"/>
                  </a:srgbClr>
                </a:outerShdw>
              </a:effectLst>
              <a:latin typeface="Goudy Old Style" panose="02020502050305020303" pitchFamily="18" charset="0"/>
            </a:endParaRPr>
          </a:p>
        </p:txBody>
      </p:sp>
      <p:sp>
        <p:nvSpPr>
          <p:cNvPr id="24" name="Title 1"/>
          <p:cNvSpPr txBox="1">
            <a:spLocks/>
          </p:cNvSpPr>
          <p:nvPr/>
        </p:nvSpPr>
        <p:spPr>
          <a:xfrm>
            <a:off x="8135" y="7061200"/>
            <a:ext cx="7770019" cy="1646919"/>
          </a:xfrm>
          <a:prstGeom prst="rect">
            <a:avLst/>
          </a:prstGeom>
          <a:solidFill>
            <a:srgbClr val="000000"/>
          </a:solidFill>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chemeClr val="accent3">
                    <a:lumMod val="20000"/>
                    <a:lumOff val="80000"/>
                  </a:schemeClr>
                </a:solidFill>
              </a:rPr>
              <a:t>Quality new construction at unbelievable prices. All high end features, granite, 42 inch maple cabinets, hardwood floors, and more. </a:t>
            </a:r>
          </a:p>
          <a:p>
            <a:r>
              <a:rPr lang="en-US" sz="2400" dirty="0">
                <a:solidFill>
                  <a:schemeClr val="accent3">
                    <a:lumMod val="20000"/>
                    <a:lumOff val="80000"/>
                  </a:schemeClr>
                </a:solidFill>
              </a:rPr>
              <a:t>This quiet community is surrounded by national forest yet still conveniently located to Clements Ferry Road, Mount Pleasant (10 minute ride), and I-526. Amenities include a gorgeous club house and pool. You will be amazed at how energy efficient your new home is! Most of these homes feature Energy Star rated insulated panels so the attic can only reach a maximum of 85 degrees! Many of these homes will also be SC Certified Safe Homes, meaning there are extra hurricane features above and beyond what is required by code. These homes will be capable of withstanding 190 mph winds! These features can get you a discount of up to 20% on your homeowners insurance. Buyer may use lender of their choice, however with seller's preferred lender buyer may be eligible for lender paid closings costs of 1% of the loan amount, redeemable only at the time of closing when financing is completed by the seller's preferred lender. Closing costs credit must be mentioned at application and may only be applied to offset actual costs. USDA financing also available to qualified buyers with no money down!</a:t>
            </a:r>
          </a:p>
        </p:txBody>
      </p:sp>
      <p:pic>
        <p:nvPicPr>
          <p:cNvPr id="1030"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l="1477" t="2193" r="1914" b="19631"/>
          <a:stretch/>
        </p:blipFill>
        <p:spPr bwMode="auto">
          <a:xfrm>
            <a:off x="953094" y="2362200"/>
            <a:ext cx="5880100" cy="3568700"/>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235544" y="6019800"/>
            <a:ext cx="7315200" cy="1041400"/>
            <a:chOff x="228600" y="6019800"/>
            <a:chExt cx="7315200" cy="1041400"/>
          </a:xfrm>
        </p:grpSpPr>
        <p:pic>
          <p:nvPicPr>
            <p:cNvPr id="7" name="Picture 6"/>
            <p:cNvPicPr>
              <a:picLocks noChangeAspect="1"/>
            </p:cNvPicPr>
            <p:nvPr/>
          </p:nvPicPr>
          <p:blipFill rotWithShape="1">
            <a:blip r:embed="rId7" cstate="print">
              <a:extLst>
                <a:ext uri="{28A0092B-C50C-407E-A947-70E740481C1C}">
                  <a14:useLocalDpi xmlns:a14="http://schemas.microsoft.com/office/drawing/2010/main" val="0"/>
                </a:ext>
              </a:extLst>
            </a:blip>
            <a:srcRect b="24074"/>
            <a:stretch/>
          </p:blipFill>
          <p:spPr>
            <a:xfrm>
              <a:off x="228600" y="6019800"/>
              <a:ext cx="1828800" cy="1041400"/>
            </a:xfrm>
            <a:prstGeom prst="rect">
              <a:avLst/>
            </a:prstGeom>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t="12037" b="12037"/>
            <a:stretch/>
          </p:blipFill>
          <p:spPr>
            <a:xfrm>
              <a:off x="2971800" y="6019800"/>
              <a:ext cx="1828800" cy="1041400"/>
            </a:xfrm>
            <a:prstGeom prst="rect">
              <a:avLst/>
            </a:prstGeom>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t="12037" b="12037"/>
            <a:stretch/>
          </p:blipFill>
          <p:spPr>
            <a:xfrm>
              <a:off x="5715000" y="6019800"/>
              <a:ext cx="1828800" cy="1041400"/>
            </a:xfrm>
            <a:prstGeom prst="rect">
              <a:avLst/>
            </a:prstGeom>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TotalTime>
  <Words>243</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Brightwood Plantation Open House Saturday, July 26 – From 1-3pm Light Refreshments Will Be Available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atp1313@gmail.com</cp:lastModifiedBy>
  <cp:revision>6</cp:revision>
  <dcterms:created xsi:type="dcterms:W3CDTF">2006-08-16T00:00:00Z</dcterms:created>
  <dcterms:modified xsi:type="dcterms:W3CDTF">2014-07-25T12:06:16Z</dcterms:modified>
</cp:coreProperties>
</file>