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5486400" type="B5JIS"/>
  <p:notesSz cx="6858000" cy="9144000"/>
  <p:defaultTextStyle>
    <a:defPPr>
      <a:defRPr lang="en-US"/>
    </a:defPPr>
    <a:lvl1pPr marL="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65707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731414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97121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462828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828535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194242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55995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925656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2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AB7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9" d="100"/>
          <a:sy n="89" d="100"/>
        </p:scale>
        <p:origin x="1890" y="96"/>
      </p:cViewPr>
      <p:guideLst>
        <p:guide orient="horz" pos="172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704342"/>
            <a:ext cx="6217920" cy="11760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3108960"/>
            <a:ext cx="5120640" cy="14020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65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31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971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62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285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1942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559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256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219711"/>
            <a:ext cx="1645920" cy="46812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219711"/>
            <a:ext cx="4815840" cy="46812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3525521"/>
            <a:ext cx="6217920" cy="1089660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2325370"/>
            <a:ext cx="6217920" cy="1200150"/>
          </a:xfrm>
        </p:spPr>
        <p:txBody>
          <a:bodyPr anchor="b"/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657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73141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097121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46282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828535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19424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55995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925656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28091"/>
            <a:ext cx="3232151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1739901"/>
            <a:ext cx="3232151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0" y="1228091"/>
            <a:ext cx="3233420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1739901"/>
            <a:ext cx="3233420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218440"/>
            <a:ext cx="2406650" cy="92964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218440"/>
            <a:ext cx="4089401" cy="468249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148080"/>
            <a:ext cx="2406650" cy="375285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3840481"/>
            <a:ext cx="4389120" cy="45339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490220"/>
            <a:ext cx="4389120" cy="3291840"/>
          </a:xfrm>
        </p:spPr>
        <p:txBody>
          <a:bodyPr/>
          <a:lstStyle>
            <a:lvl1pPr marL="0" indent="0">
              <a:buNone/>
              <a:defRPr sz="2600"/>
            </a:lvl1pPr>
            <a:lvl2pPr marL="365707" indent="0">
              <a:buNone/>
              <a:defRPr sz="2200"/>
            </a:lvl2pPr>
            <a:lvl3pPr marL="731414" indent="0">
              <a:buNone/>
              <a:defRPr sz="1900"/>
            </a:lvl3pPr>
            <a:lvl4pPr marL="1097121" indent="0">
              <a:buNone/>
              <a:defRPr sz="1600"/>
            </a:lvl4pPr>
            <a:lvl5pPr marL="1462828" indent="0">
              <a:buNone/>
              <a:defRPr sz="1600"/>
            </a:lvl5pPr>
            <a:lvl6pPr marL="1828535" indent="0">
              <a:buNone/>
              <a:defRPr sz="1600"/>
            </a:lvl6pPr>
            <a:lvl7pPr marL="2194242" indent="0">
              <a:buNone/>
              <a:defRPr sz="1600"/>
            </a:lvl7pPr>
            <a:lvl8pPr marL="2559950" indent="0">
              <a:buNone/>
              <a:defRPr sz="1600"/>
            </a:lvl8pPr>
            <a:lvl9pPr marL="2925656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4293871"/>
            <a:ext cx="4389120" cy="64389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219710"/>
            <a:ext cx="6583680" cy="914400"/>
          </a:xfrm>
          <a:prstGeom prst="rect">
            <a:avLst/>
          </a:prstGeom>
        </p:spPr>
        <p:txBody>
          <a:bodyPr vert="horz" lIns="73141" tIns="36571" rIns="73141" bIns="3657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80162"/>
            <a:ext cx="6583680" cy="3620771"/>
          </a:xfrm>
          <a:prstGeom prst="rect">
            <a:avLst/>
          </a:prstGeom>
        </p:spPr>
        <p:txBody>
          <a:bodyPr vert="horz" lIns="73141" tIns="36571" rIns="73141" bIns="3657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5085080"/>
            <a:ext cx="23164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31414" rtl="0" eaLnBrk="1" latinLnBrk="0" hangingPunct="1">
        <a:spcBef>
          <a:spcPct val="0"/>
        </a:spcBef>
        <a:buNone/>
        <a:defRPr sz="3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280" indent="-274280" algn="l" defTabSz="73141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94274" indent="-228567" algn="l" defTabSz="73141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8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975" indent="-182853" algn="l" defTabSz="731414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682" indent="-182853" algn="l" defTabSz="731414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389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096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2803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510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65707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414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121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828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535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242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5995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25656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bwalsh@carolinaone.com" TargetMode="Externa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3276600" y="1447800"/>
            <a:ext cx="3136347" cy="2089592"/>
          </a:xfrm>
          <a:prstGeom prst="plaque">
            <a:avLst>
              <a:gd name="adj" fmla="val 8711"/>
            </a:avLst>
          </a:prstGeom>
          <a:noFill/>
          <a:ln w="50800" cmpd="thinThick">
            <a:noFill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3" name="Rectangle 12"/>
          <p:cNvSpPr/>
          <p:nvPr/>
        </p:nvSpPr>
        <p:spPr>
          <a:xfrm>
            <a:off x="-1" y="0"/>
            <a:ext cx="7315199" cy="374062"/>
          </a:xfrm>
          <a:prstGeom prst="rect">
            <a:avLst/>
          </a:prstGeom>
        </p:spPr>
        <p:txBody>
          <a:bodyPr wrap="square" lIns="65645" tIns="32822" rIns="65645" bIns="32822">
            <a:spAutoFit/>
          </a:bodyPr>
          <a:lstStyle/>
          <a:p>
            <a:pPr algn="ctr"/>
            <a:r>
              <a:rPr lang="en-US" sz="2000" b="1" i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Buyer </a:t>
            </a:r>
            <a:r>
              <a:rPr lang="en-US" sz="2000" b="1" i="1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Looking Now in </a:t>
            </a:r>
            <a:r>
              <a:rPr lang="en-US" sz="2000" b="1" i="1" dirty="0" err="1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Ansonborough</a:t>
            </a:r>
            <a:endParaRPr lang="en-US" sz="2000" b="1" i="1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-1" y="5255568"/>
            <a:ext cx="731519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Carolina One Real Estate | 49 Broad St | Charleston, SC 29401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61298" y="4456700"/>
            <a:ext cx="6992600" cy="512064"/>
            <a:chOff x="152400" y="4553894"/>
            <a:chExt cx="6992600" cy="512064"/>
          </a:xfrm>
        </p:grpSpPr>
        <p:pic>
          <p:nvPicPr>
            <p:cNvPr id="15" name="Picture 10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52400" y="4554510"/>
              <a:ext cx="681111" cy="5108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" name="Picture 11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400800" y="4553894"/>
              <a:ext cx="744200" cy="5120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" name="Rectangle 3"/>
          <p:cNvSpPr/>
          <p:nvPr/>
        </p:nvSpPr>
        <p:spPr>
          <a:xfrm>
            <a:off x="161298" y="867013"/>
            <a:ext cx="69926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 All,</a:t>
            </a:r>
          </a:p>
          <a:p>
            <a:endParaRPr lang="en-US" sz="15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 have a buyer looking for a single family home in </a:t>
            </a:r>
            <a:r>
              <a:rPr lang="en-US" sz="1500" dirty="0" err="1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Ansonborough</a:t>
            </a:r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We have seen all currently in the MLS. </a:t>
            </a:r>
          </a:p>
          <a:p>
            <a:endParaRPr lang="en-US" sz="15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If you have anything that is not in the MLS for sale as a pocket listing or coming later to the MLS please let me know.</a:t>
            </a:r>
          </a:p>
          <a:p>
            <a:endParaRPr lang="en-US" sz="15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Please email me at </a:t>
            </a:r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5"/>
              </a:rPr>
              <a:t>bwalsh@carolinaone.com</a:t>
            </a:r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endParaRPr lang="en-US" sz="15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Thank you,</a:t>
            </a:r>
          </a:p>
          <a:p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Brian</a:t>
            </a:r>
          </a:p>
        </p:txBody>
      </p:sp>
      <p:sp>
        <p:nvSpPr>
          <p:cNvPr id="8" name="Rectangle 7"/>
          <p:cNvSpPr/>
          <p:nvPr/>
        </p:nvSpPr>
        <p:spPr>
          <a:xfrm>
            <a:off x="-1" y="4343400"/>
            <a:ext cx="731519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Brian Walsh</a:t>
            </a:r>
          </a:p>
          <a:p>
            <a:pPr algn="ctr"/>
            <a:r>
              <a:rPr lang="en-US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(843) 754-2089 | bwalsh@carolinaone.com</a:t>
            </a:r>
          </a:p>
          <a:p>
            <a:pPr algn="ctr"/>
            <a:r>
              <a:rPr lang="en-US" dirty="0">
                <a:solidFill>
                  <a:schemeClr val="tx2"/>
                </a:solidFill>
              </a:rPr>
              <a:t>www.carolinaonerealestate.com/brianwalsh</a:t>
            </a:r>
            <a:endParaRPr lang="en-US" sz="14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5855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103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Tahoma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104 Westoe St | Summerville MLS# 1411433 | $309,900</dc:title>
  <dc:creator>CVH360</dc:creator>
  <cp:lastModifiedBy>A. Thomas Price</cp:lastModifiedBy>
  <cp:revision>38</cp:revision>
  <dcterms:created xsi:type="dcterms:W3CDTF">2006-08-16T00:00:00Z</dcterms:created>
  <dcterms:modified xsi:type="dcterms:W3CDTF">2018-10-26T19:35:14Z</dcterms:modified>
</cp:coreProperties>
</file>