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914" y="7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Downtown CASH Buyer </a:t>
            </a:r>
            <a:endParaRPr lang="en-US" sz="2000" b="1" i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899223"/>
            <a:ext cx="699260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a buyer looking for a 2+ bedroom home, remodeled, with off-street parking, and no interior flooding in the past. The are looking for up to $1M and are cash buyers. Close to Broad preferable for walking to Broad and East Bay shopping and eating.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Buyers have seen everything already in the MLS.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only so I may share with my client.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116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30</cp:revision>
  <dcterms:created xsi:type="dcterms:W3CDTF">2006-08-16T00:00:00Z</dcterms:created>
  <dcterms:modified xsi:type="dcterms:W3CDTF">2018-03-30T17:52:02Z</dcterms:modified>
</cp:coreProperties>
</file>