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76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Downtown $2M-3.5M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99223"/>
            <a:ext cx="699260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client looking for a single family home downtown area 51 - 3+ bedrooms, off-street parking, nice back yard, little to no work needed. Seen ALL currently in MLS.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if anything coming on market or a pocket listing 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31</cp:revision>
  <dcterms:created xsi:type="dcterms:W3CDTF">2006-08-16T00:00:00Z</dcterms:created>
  <dcterms:modified xsi:type="dcterms:W3CDTF">2018-07-14T13:45:45Z</dcterms:modified>
</cp:coreProperties>
</file>