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914" y="84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276600" y="1447800"/>
            <a:ext cx="3136347" cy="2089592"/>
          </a:xfrm>
          <a:prstGeom prst="plaque">
            <a:avLst>
              <a:gd name="adj" fmla="val 8711"/>
            </a:avLst>
          </a:prstGeom>
          <a:noFill/>
          <a:ln w="50800" cmpd="thinThick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-1" y="0"/>
            <a:ext cx="7315199" cy="37406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000" b="1" i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Downtown </a:t>
            </a:r>
            <a:r>
              <a:rPr lang="en-US" sz="2000" b="1" i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Buyer is Ready!</a:t>
            </a:r>
            <a:endParaRPr lang="en-US" sz="2000" b="1" i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 | 49 Broad St | Charleston, SC 29401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1298" y="4456700"/>
            <a:ext cx="6992600" cy="512064"/>
            <a:chOff x="152400" y="4553894"/>
            <a:chExt cx="6992600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2400" y="4554510"/>
              <a:ext cx="681111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00800" y="4553894"/>
              <a:ext cx="744200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161298" y="899223"/>
            <a:ext cx="6992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 All,</a:t>
            </a:r>
          </a:p>
          <a:p>
            <a:endParaRPr lang="en-US" sz="20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0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Any new single family homes coming on market </a:t>
            </a:r>
            <a:r>
              <a:rPr lang="en-US" sz="20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soon </a:t>
            </a:r>
            <a:br>
              <a:rPr lang="en-US" sz="20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0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South </a:t>
            </a:r>
            <a:r>
              <a:rPr lang="en-US" sz="20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Broad? </a:t>
            </a:r>
          </a:p>
          <a:p>
            <a:endParaRPr lang="en-US" sz="20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0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email only so I may share with my client.</a:t>
            </a:r>
          </a:p>
          <a:p>
            <a:endParaRPr lang="en-US" sz="20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0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you,</a:t>
            </a:r>
          </a:p>
          <a:p>
            <a:r>
              <a:rPr lang="en-US" sz="20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3434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bwalsh@carolinaone.com</a:t>
            </a:r>
          </a:p>
          <a:p>
            <a:pPr algn="ctr"/>
            <a:r>
              <a:rPr lang="en-US" dirty="0">
                <a:solidFill>
                  <a:schemeClr val="tx2"/>
                </a:solidFill>
              </a:rPr>
              <a:t>www.carolinaonerealestate.com/brianwalsh</a:t>
            </a:r>
            <a:endParaRPr lang="en-US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49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32</cp:revision>
  <dcterms:created xsi:type="dcterms:W3CDTF">2006-08-16T00:00:00Z</dcterms:created>
  <dcterms:modified xsi:type="dcterms:W3CDTF">2018-08-13T18:14:34Z</dcterms:modified>
</cp:coreProperties>
</file>