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914" y="9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7315199" cy="681838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 A 6</a:t>
            </a:r>
            <a:r>
              <a:rPr lang="en-US" sz="2000" b="1" i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Bedroom</a:t>
            </a:r>
          </a:p>
          <a:p>
            <a:pPr algn="ctr"/>
            <a:r>
              <a:rPr lang="en-US" sz="2000" b="1" i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Home </a:t>
            </a:r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Allows Short Term Rentals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1487775"/>
            <a:ext cx="69926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a buyer in search of a 6+ bedroom home downtown that allows short-term rentals?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email me with any opportunities.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31</cp:revision>
  <dcterms:created xsi:type="dcterms:W3CDTF">2006-08-16T00:00:00Z</dcterms:created>
  <dcterms:modified xsi:type="dcterms:W3CDTF">2018-04-06T16:24:18Z</dcterms:modified>
</cp:coreProperties>
</file>