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7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 Investment Property</a:t>
            </a:r>
            <a:endParaRPr lang="en-US" sz="2000" b="1" i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899223"/>
            <a:ext cx="6992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My client is interested in finding a potential investment property that can either be built for a small condo building or a building that could be renovated. She is really looking to develop something from the ground up, renovate existing building as a build out, or piece of property that she can build on in and around the area, but does not have to be downtown.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only so I may share with my client.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126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29</cp:revision>
  <dcterms:created xsi:type="dcterms:W3CDTF">2006-08-16T00:00:00Z</dcterms:created>
  <dcterms:modified xsi:type="dcterms:W3CDTF">2018-03-26T22:15:39Z</dcterms:modified>
</cp:coreProperties>
</file>