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740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866810"/>
            <a:ext cx="7315199" cy="620283"/>
          </a:xfrm>
          <a:prstGeom prst="rect">
            <a:avLst/>
          </a:prstGeom>
          <a:noFill/>
          <a:ln>
            <a:noFill/>
          </a:ln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Hillary Jones</a:t>
            </a:r>
            <a:endParaRPr lang="en-US" b="1" dirty="0" smtClean="0">
              <a:solidFill>
                <a:schemeClr val="tx2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843 709-4666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hillaryjones@sc.rr.com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9426" y="1638877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59625"/>
            <a:ext cx="7315199" cy="1016799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en-US" sz="1600" b="1" i="1" dirty="0">
                <a:solidFill>
                  <a:schemeClr val="tx2"/>
                </a:solidFill>
                <a:latin typeface="Georgia" panose="02040502050405020303" pitchFamily="18" charset="0"/>
              </a:rPr>
              <a:t>Need to find a home for my buyers </a:t>
            </a:r>
            <a:r>
              <a:rPr lang="en-US" sz="1600" b="1" i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ASAP</a:t>
            </a:r>
            <a:br>
              <a:rPr lang="en-US" sz="1600" b="1" i="1" dirty="0" smtClean="0"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/>
            </a:r>
            <a:b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$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300,000-$410,000, in Summerville, Subdivision that is zoned for Ashley Ridge or SHS, larger lot, brick or cement 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plank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. </a:t>
            </a:r>
            <a:r>
              <a:rPr lang="en-US" sz="1600">
                <a:solidFill>
                  <a:schemeClr val="tx2"/>
                </a:solidFill>
                <a:latin typeface="Georgia" panose="02040502050405020303" pitchFamily="18" charset="0"/>
              </a:rPr>
              <a:t>Can close end of March, beginning of April.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/>
            </a:r>
            <a:b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If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you have a pocket listing or know of something coming on the market soon</a:t>
            </a:r>
            <a:r>
              <a:rPr lang="en-US" sz="1600" dirty="0" smtClean="0">
                <a:solidFill>
                  <a:schemeClr val="tx2"/>
                </a:solidFill>
                <a:latin typeface="Georgia" panose="02040502050405020303" pitchFamily="18" charset="0"/>
              </a:rPr>
              <a:t>, contact </a:t>
            </a:r>
            <a:r>
              <a:rPr lang="en-US" sz="1600" dirty="0">
                <a:solidFill>
                  <a:schemeClr val="tx2"/>
                </a:solidFill>
                <a:latin typeface="Georgia" panose="02040502050405020303" pitchFamily="18" charset="0"/>
              </a:rPr>
              <a:t>me!</a:t>
            </a:r>
            <a:endParaRPr lang="en-US" sz="1400" i="1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315199" cy="49717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eorgia" panose="02040502050405020303" pitchFamily="18" charset="0"/>
              </a:rPr>
              <a:t>Buyer Looking in Dorchester District 2</a:t>
            </a:r>
            <a:endParaRPr lang="en-US" sz="2800" b="1" dirty="0"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33"/>
          <a:stretch/>
        </p:blipFill>
        <p:spPr>
          <a:xfrm>
            <a:off x="5848693" y="3790923"/>
            <a:ext cx="1463040" cy="108587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4346" y="3790923"/>
            <a:ext cx="1463040" cy="108587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520" y="3790922"/>
            <a:ext cx="1463040" cy="108587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172" y="3790923"/>
            <a:ext cx="1463040" cy="108587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3790923"/>
            <a:ext cx="1463040" cy="108587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Times New Roman</vt:lpstr>
      <vt:lpstr>Office Theme</vt:lpstr>
      <vt:lpstr>Need to find a home for my buyers ASAP  $300,000-$410,000, in Summerville, Subdivision that is zoned for Ashley Ridge or SHS, larger lot, brick or cement plank. Can close end of March, beginning of April. If you have a pocket listing or know of something coming on the market soon, contact me!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18</cp:revision>
  <dcterms:created xsi:type="dcterms:W3CDTF">2006-08-16T00:00:00Z</dcterms:created>
  <dcterms:modified xsi:type="dcterms:W3CDTF">2016-03-01T16:47:46Z</dcterms:modified>
</cp:coreProperties>
</file>