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2" d="100"/>
          <a:sy n="92" d="100"/>
        </p:scale>
        <p:origin x="1956" y="108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3276600" y="1447800"/>
            <a:ext cx="3136347" cy="2089592"/>
          </a:xfrm>
          <a:prstGeom prst="plaque">
            <a:avLst>
              <a:gd name="adj" fmla="val 8711"/>
            </a:avLst>
          </a:prstGeom>
          <a:noFill/>
          <a:ln w="50800" cmpd="thinThick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6699" y="559625"/>
            <a:ext cx="6781800" cy="3694750"/>
          </a:xfrm>
          <a:gradFill>
            <a:gsLst>
              <a:gs pos="0">
                <a:schemeClr val="bg1"/>
              </a:gs>
              <a:gs pos="50000">
                <a:schemeClr val="bg1">
                  <a:alpha val="50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have a few investor clients looking to make multiple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purchases in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around the Charleston area. 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These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clients are open to any price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point,</a:t>
            </a:r>
            <a:b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properties must have a 8-10% Cap Rate.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larger scale the property the better!</a:t>
            </a:r>
            <a:endParaRPr lang="en-US" sz="18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7315199" cy="497172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2800" b="1" dirty="0">
                <a:solidFill>
                  <a:srgbClr val="7AB7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Investor Clients Need to Purchase Now!!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323080" y="4470737"/>
            <a:ext cx="29921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JERICHA A. MCGEE</a:t>
            </a:r>
          </a:p>
          <a:p>
            <a:pPr algn="r"/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Mobile - (843) 568-1767</a:t>
            </a:r>
          </a:p>
          <a:p>
            <a:pPr algn="r"/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jdelia@mycharlestonproperty.com</a:t>
            </a:r>
          </a:p>
          <a:p>
            <a:pPr algn="r"/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www.mycharlestonproperty.com</a:t>
            </a:r>
          </a:p>
        </p:txBody>
      </p:sp>
      <p:pic>
        <p:nvPicPr>
          <p:cNvPr id="15" name="Picture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4254375"/>
            <a:ext cx="681111" cy="1029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4744619"/>
            <a:ext cx="3154101" cy="539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37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We have a few investor clients looking to make multiple purchases in and around the Charleston area.    These clients are open to any price point, but the properties must have a 8-10% Cap Rate.   The larger scale the property the better!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20</cp:revision>
  <dcterms:created xsi:type="dcterms:W3CDTF">2006-08-16T00:00:00Z</dcterms:created>
  <dcterms:modified xsi:type="dcterms:W3CDTF">2016-03-10T19:32:23Z</dcterms:modified>
</cp:coreProperties>
</file>