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Seller Who Will Do Owner Financing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99223"/>
            <a:ext cx="69926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Downtown, Folly, Isle of Palms, or Mount Pleasant -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in search of a home (single or multi-family) $700K-$1M willing to do owner financing for 3-5 years 10% down and after that his lender will take care the note. The term will be 15-30 years like normal mortgage, but after 3-5 years he will have it refinanced.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can pay 5% rate. 10-20% down, depending on the property.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www.charlestonsbuyeragent.com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123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27</cp:revision>
  <dcterms:created xsi:type="dcterms:W3CDTF">2006-08-16T00:00:00Z</dcterms:created>
  <dcterms:modified xsi:type="dcterms:W3CDTF">2018-03-10T01:32:54Z</dcterms:modified>
</cp:coreProperties>
</file>