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7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0" y="0"/>
            <a:ext cx="7315199" cy="620283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for Various Real Estate in West Ashley &amp; North Area</a:t>
            </a:r>
          </a:p>
          <a:p>
            <a:pPr algn="ctr"/>
            <a:r>
              <a:rPr lang="en-US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1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you help?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0801" y="4747736"/>
            <a:ext cx="29921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James Parker</a:t>
            </a:r>
          </a:p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843-886-8900</a:t>
            </a:r>
          </a:p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jparker815@aol.com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254375"/>
            <a:ext cx="681111" cy="102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58879" y="4499497"/>
            <a:ext cx="3154101" cy="53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777419"/>
            <a:ext cx="73151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b="1" u="sng" dirty="0"/>
              <a:t>Residential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Employee housing, ugly or fixer-uppers preferred or required, as I am a general contractor/developer and have my own crew. 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South of I-26 or west of I-526</a:t>
            </a:r>
            <a:endParaRPr lang="en-US" sz="1500" b="1" dirty="0">
              <a:solidFill>
                <a:srgbClr val="FF0000"/>
              </a:solidFill>
            </a:endParaRP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4 bedroom min, bigger the better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Large lot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Multi family ok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Extra storage or seclusion a plus.</a:t>
            </a:r>
          </a:p>
          <a:p>
            <a:r>
              <a:rPr lang="en-US" sz="1500" b="1" u="sng" dirty="0"/>
              <a:t>Industrial/Commercial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A light industrial warehouse (same search area)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Office space a plus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Loading bay a plus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Multi-tenant a plus.</a:t>
            </a:r>
          </a:p>
          <a:p>
            <a:r>
              <a:rPr lang="en-US" sz="1500" b="1" u="sng" dirty="0"/>
              <a:t>Vacant Land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Raw or semi-raw land for development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Agricultural or better zoning, not residential</a:t>
            </a:r>
          </a:p>
          <a:p>
            <a:pPr marL="651457" lvl="1" indent="-285750">
              <a:buFont typeface="Arial" panose="020B0604020202020204" pitchFamily="34" charset="0"/>
              <a:buChar char="•"/>
            </a:pPr>
            <a:r>
              <a:rPr lang="en-US" sz="1500" dirty="0"/>
              <a:t>Some structure power and water a plus.</a:t>
            </a:r>
          </a:p>
          <a:p>
            <a:br>
              <a:rPr lang="en-US" sz="1500" i="1" dirty="0"/>
            </a:br>
            <a:r>
              <a:rPr lang="en-US" sz="1500" i="1" dirty="0"/>
              <a:t>Owner financing preferred</a:t>
            </a:r>
          </a:p>
          <a:p>
            <a:r>
              <a:rPr lang="en-US" sz="1500" i="1" dirty="0"/>
              <a:t>Strong financial documentation available upon request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114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25</cp:revision>
  <dcterms:created xsi:type="dcterms:W3CDTF">2006-08-16T00:00:00Z</dcterms:created>
  <dcterms:modified xsi:type="dcterms:W3CDTF">2016-12-09T20:47:54Z</dcterms:modified>
</cp:coreProperties>
</file>