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788" y="9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bwalsh@carolinaone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Looking in Mount Pleasant or James Island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49 Broad St | Charleston, SC 29401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298" y="4456700"/>
            <a:ext cx="6992600" cy="512064"/>
            <a:chOff x="152400" y="4553894"/>
            <a:chExt cx="6992600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4554510"/>
              <a:ext cx="681111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553894"/>
              <a:ext cx="744200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298" y="457200"/>
            <a:ext cx="69926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 All,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ISO a home in Mount Pleasant South of 41 (not Belle Hall) or James Island with Master on the first floor. $800k to $1.2M, 3-5 beds, 2+ baths, little to no work needed, under 4k </a:t>
            </a:r>
            <a:r>
              <a:rPr lang="en-US" sz="1500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sq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ft. 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have seen everything in the MLS. Does anyone have a pocket listing or soon to be listed home that meets these criteria? 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email me at 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bwalsh@carolinaone.com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so I may forward anything to my client for consideration.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3434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bwalsh@carolinaone.com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www.carolinaonerealestate.com/brianwalsh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142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39</cp:revision>
  <dcterms:created xsi:type="dcterms:W3CDTF">2006-08-16T00:00:00Z</dcterms:created>
  <dcterms:modified xsi:type="dcterms:W3CDTF">2019-02-09T17:24:38Z</dcterms:modified>
</cp:coreProperties>
</file>