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9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walsh@carolinaone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in Mt Pleasant or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637971"/>
            <a:ext cx="69926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ISO a home in Mount Pleasant South of 41, James Island, or West Ashley inside 526 with Master on the first floor. $800k to $1.2M, 3-5 beds, 2+ baths,  little to no work needed, btw 2400 &amp; 3,600k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all in the MLS, does anyone have a pocket listing or soon to be listed home that meets this criteria? 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 I may forward anything to my client for a visit early next week.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148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32</cp:revision>
  <dcterms:created xsi:type="dcterms:W3CDTF">2006-08-16T00:00:00Z</dcterms:created>
  <dcterms:modified xsi:type="dcterms:W3CDTF">2018-04-27T17:35:45Z</dcterms:modified>
</cp:coreProperties>
</file>