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walsh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in Mt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637971"/>
            <a:ext cx="69926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ISO a home in Mount Pleasant South of 41 or James Island with Master on the first floor. $800k to $1.1M, 3-5 beds, 2+ baths, garage, and btw 2300 &amp; 3,600k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currently in the MLS. </a:t>
            </a:r>
          </a:p>
          <a:p>
            <a:endParaRPr lang="en-US" sz="150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anyone have a pocket listing or soon to be listed home that meets this criteria?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124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34</cp:revision>
  <dcterms:created xsi:type="dcterms:W3CDTF">2006-08-16T00:00:00Z</dcterms:created>
  <dcterms:modified xsi:type="dcterms:W3CDTF">2018-09-21T19:34:06Z</dcterms:modified>
</cp:coreProperties>
</file>