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890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walsh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in Mount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867013"/>
            <a:ext cx="6992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ISO a home in </a:t>
            </a:r>
            <a:r>
              <a:rPr lang="en-US" sz="15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Mount Pleasant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 James Island with Master Down. $800,000-$1.200,000. 3-5 bedrooms, no more than 4,000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currently in the MLS.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anyone have a pocket listing or soon to be listed home that meets this criteria?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110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37</cp:revision>
  <dcterms:created xsi:type="dcterms:W3CDTF">2006-08-16T00:00:00Z</dcterms:created>
  <dcterms:modified xsi:type="dcterms:W3CDTF">2018-10-08T16:15:15Z</dcterms:modified>
</cp:coreProperties>
</file>