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 a SOB Home Not Already Listed in MLS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457200"/>
            <a:ext cx="6992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client looking for a single family home South of Broad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$2M-$3.5M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3-4 bedrooms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in the MLS. </a:t>
            </a: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if you have anything: </a:t>
            </a:r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bwalsh@carolinaone.com</a:t>
            </a:r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6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43</cp:revision>
  <dcterms:created xsi:type="dcterms:W3CDTF">2006-08-16T00:00:00Z</dcterms:created>
  <dcterms:modified xsi:type="dcterms:W3CDTF">2019-04-04T14:57:37Z</dcterms:modified>
</cp:coreProperties>
</file>