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9144000" cy="73152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2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7187"/>
            <a:ext cx="7772400" cy="25467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42174"/>
            <a:ext cx="6858000" cy="176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89467"/>
            <a:ext cx="1971675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89467"/>
            <a:ext cx="5800725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7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3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23722"/>
            <a:ext cx="7886700" cy="304291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895429"/>
            <a:ext cx="7886700" cy="16001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1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47333"/>
            <a:ext cx="388620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47333"/>
            <a:ext cx="388620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6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9468"/>
            <a:ext cx="788670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793241"/>
            <a:ext cx="3868340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72080"/>
            <a:ext cx="3868340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793241"/>
            <a:ext cx="3887391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672080"/>
            <a:ext cx="3887391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3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90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2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7680"/>
            <a:ext cx="2949178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53255"/>
            <a:ext cx="4629150" cy="51985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94560"/>
            <a:ext cx="2949178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8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7680"/>
            <a:ext cx="2949178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53255"/>
            <a:ext cx="4629150" cy="519853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94560"/>
            <a:ext cx="2949178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5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89468"/>
            <a:ext cx="788670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47333"/>
            <a:ext cx="788670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780108"/>
            <a:ext cx="20574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87BD2-079C-4EE9-A540-83B3FE7E79BA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780108"/>
            <a:ext cx="30861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780108"/>
            <a:ext cx="20574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9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45673" y="1"/>
            <a:ext cx="56526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n w="0">
                  <a:noFill/>
                </a:ln>
                <a:solidFill>
                  <a:srgbClr val="002060"/>
                </a:solidFill>
                <a:latin typeface="Century Gothic" panose="020B0502020202020204" pitchFamily="34" charset="0"/>
              </a:rPr>
              <a:t>Buyers Need A Church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2131" y="660637"/>
            <a:ext cx="80197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n w="0">
                  <a:noFill/>
                </a:ln>
                <a:solidFill>
                  <a:srgbClr val="002269"/>
                </a:solidFill>
                <a:latin typeface="Century Gothic" panose="020B0502020202020204" pitchFamily="34" charset="0"/>
              </a:rPr>
              <a:t>Buyers prefer: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n w="0">
                  <a:noFill/>
                </a:ln>
                <a:solidFill>
                  <a:srgbClr val="002269"/>
                </a:solidFill>
                <a:latin typeface="Century Gothic" panose="020B0502020202020204" pitchFamily="34" charset="0"/>
              </a:rPr>
              <a:t>Below $800,000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n w="0">
                  <a:noFill/>
                </a:ln>
                <a:solidFill>
                  <a:srgbClr val="002269"/>
                </a:solidFill>
                <a:latin typeface="Century Gothic" panose="020B0502020202020204" pitchFamily="34" charset="0"/>
              </a:rPr>
              <a:t>1500+ square feet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n w="0">
                  <a:noFill/>
                </a:ln>
                <a:solidFill>
                  <a:srgbClr val="002269"/>
                </a:solidFill>
                <a:latin typeface="Century Gothic" panose="020B0502020202020204" pitchFamily="34" charset="0"/>
              </a:rPr>
              <a:t>Newer building(s)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n w="0">
                  <a:noFill/>
                </a:ln>
                <a:solidFill>
                  <a:srgbClr val="002269"/>
                </a:solidFill>
                <a:latin typeface="Century Gothic" panose="020B0502020202020204" pitchFamily="34" charset="0"/>
              </a:rPr>
              <a:t>Summerville, Ladson, or North Charleston area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ln w="0">
                <a:noFill/>
              </a:ln>
              <a:solidFill>
                <a:srgbClr val="002269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400" dirty="0">
                <a:ln w="0">
                  <a:noFill/>
                </a:ln>
                <a:solidFill>
                  <a:srgbClr val="002269"/>
                </a:solidFill>
                <a:latin typeface="Century Gothic" panose="020B0502020202020204" pitchFamily="34" charset="0"/>
              </a:rPr>
              <a:t>If you have something coming up, let me know.</a:t>
            </a:r>
          </a:p>
          <a:p>
            <a:pPr algn="ctr"/>
            <a:endParaRPr lang="en-US" sz="2400" dirty="0">
              <a:ln w="0">
                <a:noFill/>
              </a:ln>
              <a:solidFill>
                <a:srgbClr val="002269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400" dirty="0">
                <a:ln w="0">
                  <a:noFill/>
                </a:ln>
                <a:solidFill>
                  <a:srgbClr val="002269"/>
                </a:solidFill>
                <a:latin typeface="Century Gothic" panose="020B0502020202020204" pitchFamily="34" charset="0"/>
              </a:rPr>
              <a:t>Thanks!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5755F8-AD03-459C-90D1-00A05CDE6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6" r="14966"/>
          <a:stretch/>
        </p:blipFill>
        <p:spPr>
          <a:xfrm>
            <a:off x="4090111" y="4152818"/>
            <a:ext cx="963778" cy="1031605"/>
          </a:xfrm>
          <a:prstGeom prst="round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7FCC5BBD-F6CD-4240-8580-6AF01C59C927}"/>
              </a:ext>
            </a:extLst>
          </p:cNvPr>
          <p:cNvSpPr txBox="1">
            <a:spLocks/>
          </p:cNvSpPr>
          <p:nvPr/>
        </p:nvSpPr>
        <p:spPr>
          <a:xfrm>
            <a:off x="2102030" y="5260284"/>
            <a:ext cx="4939940" cy="958774"/>
          </a:xfrm>
          <a:prstGeom prst="rect">
            <a:avLst/>
          </a:prstGeom>
        </p:spPr>
        <p:txBody>
          <a:bodyPr vert="horz" lIns="66502" tIns="33251" rIns="66502" bIns="33251" rtlCol="0" anchor="ctr">
            <a:normAutofit lnSpcReduction="100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2000" b="0" i="1" kern="1200" cap="none" spc="12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400" b="1" i="0" spc="0" dirty="0">
                <a:solidFill>
                  <a:schemeClr val="tx2"/>
                </a:solidFill>
                <a:latin typeface="Century Gothic" panose="020B0502020202020204" pitchFamily="34" charset="0"/>
              </a:rPr>
              <a:t>Jacqui Swain</a:t>
            </a:r>
            <a:br>
              <a:rPr lang="en-US" sz="1000" i="0" spc="0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US" sz="1200" i="0" spc="0" dirty="0">
                <a:solidFill>
                  <a:schemeClr val="tx2"/>
                </a:solidFill>
                <a:latin typeface="Century Gothic" panose="020B0502020202020204" pitchFamily="34" charset="0"/>
                <a:cs typeface="Times New Roman" pitchFamily="18" charset="0"/>
              </a:rPr>
              <a:t>(843) 295-9484</a:t>
            </a:r>
            <a:br>
              <a:rPr lang="en-US" sz="1200" i="0" spc="0" dirty="0">
                <a:solidFill>
                  <a:schemeClr val="tx2"/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en-US" sz="1200" i="0" spc="0" dirty="0">
                <a:solidFill>
                  <a:schemeClr val="tx2"/>
                </a:solidFill>
                <a:latin typeface="Century Gothic" panose="020B0502020202020204" pitchFamily="34" charset="0"/>
                <a:cs typeface="Times New Roman" pitchFamily="18" charset="0"/>
              </a:rPr>
              <a:t>jacqui.swain@carolinaone.com</a:t>
            </a:r>
            <a:br>
              <a:rPr lang="en-US" sz="1200" i="0" spc="0" dirty="0">
                <a:solidFill>
                  <a:schemeClr val="tx2"/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en-US" sz="1200" i="0" spc="0" dirty="0">
                <a:solidFill>
                  <a:schemeClr val="tx2"/>
                </a:solidFill>
                <a:latin typeface="Century Gothic" panose="020B0502020202020204" pitchFamily="34" charset="0"/>
                <a:cs typeface="Times New Roman" pitchFamily="18" charset="0"/>
              </a:rPr>
              <a:t>www.jacquisellscharleston.com</a:t>
            </a:r>
            <a:endParaRPr lang="en-US" sz="700" i="0" spc="0" dirty="0">
              <a:solidFill>
                <a:schemeClr val="tx2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AB5E15-2A3C-4EA7-9B3B-4E23C6E1A800}"/>
              </a:ext>
            </a:extLst>
          </p:cNvPr>
          <p:cNvSpPr/>
          <p:nvPr/>
        </p:nvSpPr>
        <p:spPr>
          <a:xfrm>
            <a:off x="562131" y="7019081"/>
            <a:ext cx="80197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  <a:latin typeface="Century Gothic" panose="020B0502020202020204" pitchFamily="34" charset="0"/>
                <a:cs typeface="Times New Roman" pitchFamily="18" charset="0"/>
              </a:rPr>
              <a:t>Carolina One Real Estate | 1530 Old Trolley Road | Summerville, SC 29485</a:t>
            </a:r>
            <a:endParaRPr lang="en-US" sz="11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165D8729-4759-4AFB-AFED-CC2DDA3A7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1680" y="6294919"/>
            <a:ext cx="1740641" cy="64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893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</TotalTime>
  <Words>75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33</cp:revision>
  <dcterms:created xsi:type="dcterms:W3CDTF">2016-10-21T14:02:21Z</dcterms:created>
  <dcterms:modified xsi:type="dcterms:W3CDTF">2021-09-23T19:33:40Z</dcterms:modified>
</cp:coreProperties>
</file>