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73152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2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7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3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1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6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3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9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2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8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5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9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745673" y="1"/>
            <a:ext cx="5652654" cy="495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18" b="1" i="1" dirty="0">
                <a:ln w="0">
                  <a:noFill/>
                </a:ln>
                <a:solidFill>
                  <a:srgbClr val="002060"/>
                </a:solidFill>
                <a:latin typeface="Century Gothic" panose="020B0502020202020204" pitchFamily="34" charset="0"/>
              </a:rPr>
              <a:t>Buyer Looking in The Hamlets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62131" y="589202"/>
            <a:ext cx="8019738" cy="3853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46" u="sng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Pre-approved buyer looking for: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3 bedroom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2 bath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Master down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All brick home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1,500 - 2,500 sf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On a crawlspace or raised slab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In the Hamlets of Crowfield Plantation</a:t>
            </a:r>
          </a:p>
          <a:p>
            <a:endParaRPr lang="en-US" sz="1746" dirty="0">
              <a:ln w="0">
                <a:noFill/>
              </a:ln>
              <a:solidFill>
                <a:srgbClr val="002269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746" i="1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Looking to spend up to $360,000</a:t>
            </a:r>
          </a:p>
          <a:p>
            <a:pPr algn="ctr"/>
            <a:endParaRPr lang="en-US" sz="1746" dirty="0">
              <a:ln w="0">
                <a:noFill/>
              </a:ln>
              <a:solidFill>
                <a:srgbClr val="002269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If you have something coming up, let me know.</a:t>
            </a:r>
          </a:p>
          <a:p>
            <a:pPr algn="ctr"/>
            <a:endParaRPr lang="en-US" sz="1746" dirty="0">
              <a:ln w="0">
                <a:noFill/>
              </a:ln>
              <a:solidFill>
                <a:srgbClr val="002269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746" dirty="0">
                <a:ln w="0">
                  <a:noFill/>
                </a:ln>
                <a:solidFill>
                  <a:srgbClr val="002269"/>
                </a:solidFill>
                <a:latin typeface="Century Gothic" panose="020B0502020202020204" pitchFamily="34" charset="0"/>
              </a:rPr>
              <a:t>Thanks!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5755F8-AD03-459C-90D1-00A05CDE6F1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44" t="14001" r="14876"/>
          <a:stretch/>
        </p:blipFill>
        <p:spPr>
          <a:xfrm>
            <a:off x="4294909" y="4536822"/>
            <a:ext cx="554182" cy="593183"/>
          </a:xfrm>
          <a:prstGeom prst="round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FCC5BBD-F6CD-4240-8580-6AF01C59C927}"/>
              </a:ext>
            </a:extLst>
          </p:cNvPr>
          <p:cNvSpPr txBox="1">
            <a:spLocks/>
          </p:cNvSpPr>
          <p:nvPr/>
        </p:nvSpPr>
        <p:spPr>
          <a:xfrm>
            <a:off x="2102030" y="5224006"/>
            <a:ext cx="4939940" cy="958774"/>
          </a:xfrm>
          <a:prstGeom prst="rect">
            <a:avLst/>
          </a:prstGeom>
        </p:spPr>
        <p:txBody>
          <a:bodyPr vert="horz" lIns="66502" tIns="33251" rIns="66502" bIns="33251" rtlCol="0" anchor="ctr">
            <a:normAutofit lnSpcReduction="10000"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2000" b="0" i="1" kern="1200" cap="none" spc="12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sz="1400" b="1" i="0" spc="0" dirty="0">
                <a:solidFill>
                  <a:schemeClr val="tx2"/>
                </a:solidFill>
                <a:latin typeface="Century Gothic" panose="020B0502020202020204" pitchFamily="34" charset="0"/>
              </a:rPr>
              <a:t>Jacqui Swain</a:t>
            </a:r>
            <a:br>
              <a:rPr lang="en-US" sz="1000" i="0" spc="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200" i="0" spc="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(843) 295-9484</a:t>
            </a:r>
            <a:br>
              <a:rPr lang="en-US" sz="1200" i="0" spc="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en-US" sz="1200" i="0" spc="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jacqui.swain@carolinaone.com</a:t>
            </a:r>
            <a:br>
              <a:rPr lang="en-US" sz="1200" i="0" spc="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en-US" sz="1200" i="0" spc="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www.jacquisellscharleston.com</a:t>
            </a:r>
            <a:endParaRPr lang="en-US" sz="700" i="0" spc="0" dirty="0">
              <a:solidFill>
                <a:schemeClr val="tx2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AB5E15-2A3C-4EA7-9B3B-4E23C6E1A800}"/>
              </a:ext>
            </a:extLst>
          </p:cNvPr>
          <p:cNvSpPr/>
          <p:nvPr/>
        </p:nvSpPr>
        <p:spPr>
          <a:xfrm>
            <a:off x="562131" y="7019081"/>
            <a:ext cx="801973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Carolina One Real Estate | 1530 Old Trolley Road | Summerville, SC 29485</a:t>
            </a:r>
            <a:endParaRPr lang="en-US" sz="11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6">
            <a:extLst>
              <a:ext uri="{FF2B5EF4-FFF2-40B4-BE49-F238E27FC236}">
                <a16:creationId xmlns:a16="http://schemas.microsoft.com/office/drawing/2014/main" id="{165D8729-4759-4AFB-AFED-CC2DDA3A7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1680" y="6276781"/>
            <a:ext cx="1740641" cy="64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90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31</cp:revision>
  <dcterms:created xsi:type="dcterms:W3CDTF">2016-10-21T14:02:21Z</dcterms:created>
  <dcterms:modified xsi:type="dcterms:W3CDTF">2020-03-02T17:20:10Z</dcterms:modified>
</cp:coreProperties>
</file>