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2/18/2019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26818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ln w="0">
                  <a:noFill/>
                </a:ln>
                <a:solidFill>
                  <a:srgbClr val="C00000"/>
                </a:solidFill>
                <a:latin typeface="Georgia" panose="02040502050405020303" pitchFamily="18" charset="0"/>
              </a:rPr>
              <a:t>Buyer Looking on Isle of Palms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899099"/>
            <a:ext cx="7772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n w="0">
                  <a:noFill/>
                </a:ln>
                <a:solidFill>
                  <a:sysClr val="windowText" lastClr="000000"/>
                </a:solidFill>
                <a:latin typeface="Georgia" panose="02040502050405020303" pitchFamily="18" charset="0"/>
              </a:rPr>
              <a:t>I have a serious buyer looking for an off-market single family home on IOP in the $600k’s. </a:t>
            </a:r>
            <a:br>
              <a:rPr lang="en-US" sz="2400" dirty="0">
                <a:ln w="0">
                  <a:noFill/>
                </a:ln>
                <a:solidFill>
                  <a:sysClr val="windowText" lastClr="000000"/>
                </a:solidFill>
                <a:latin typeface="Georgia" panose="02040502050405020303" pitchFamily="18" charset="0"/>
              </a:rPr>
            </a:br>
            <a:r>
              <a:rPr lang="en-US" sz="2400" dirty="0">
                <a:ln w="0">
                  <a:noFill/>
                </a:ln>
                <a:solidFill>
                  <a:sysClr val="windowText" lastClr="000000"/>
                </a:solidFill>
                <a:latin typeface="Georgia" panose="02040502050405020303" pitchFamily="18" charset="0"/>
              </a:rPr>
              <a:t>3 Bed/2 Bath</a:t>
            </a:r>
          </a:p>
          <a:p>
            <a:pPr algn="ctr"/>
            <a:endParaRPr lang="en-US" sz="2400" dirty="0">
              <a:ln w="0">
                <a:noFill/>
              </a:ln>
              <a:solidFill>
                <a:sysClr val="windowText" lastClr="00000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ysClr val="windowText" lastClr="000000"/>
                </a:solidFill>
                <a:latin typeface="Georgia" panose="02040502050405020303" pitchFamily="18" charset="0"/>
              </a:rPr>
              <a:t>We have seen everything on MLS.</a:t>
            </a:r>
          </a:p>
          <a:p>
            <a:pPr algn="ctr"/>
            <a:endParaRPr lang="en-US" sz="2400" dirty="0">
              <a:ln w="0">
                <a:noFill/>
              </a:ln>
              <a:solidFill>
                <a:sysClr val="windowText" lastClr="00000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ysClr val="windowText" lastClr="000000"/>
                </a:solidFill>
                <a:latin typeface="Georgia" panose="02040502050405020303" pitchFamily="18" charset="0"/>
              </a:rPr>
              <a:t>If you have a listing coming up or know of something that might work please let me know!</a:t>
            </a:r>
          </a:p>
          <a:p>
            <a:pPr algn="ctr"/>
            <a:endParaRPr lang="en-US" sz="2400" dirty="0">
              <a:ln w="0">
                <a:noFill/>
              </a:ln>
              <a:solidFill>
                <a:sysClr val="windowText" lastClr="00000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400" dirty="0">
                <a:ln w="0">
                  <a:noFill/>
                </a:ln>
                <a:solidFill>
                  <a:sysClr val="windowText" lastClr="000000"/>
                </a:solidFill>
                <a:latin typeface="Georgia" panose="02040502050405020303" pitchFamily="18" charset="0"/>
              </a:rPr>
              <a:t>Thanks!</a:t>
            </a:r>
          </a:p>
        </p:txBody>
      </p:sp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60420" y="4964337"/>
            <a:ext cx="1051560" cy="70104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2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62325" y="7553707"/>
            <a:ext cx="1047750" cy="414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7" name="Text Box 12"/>
          <p:cNvSpPr txBox="1">
            <a:spLocks noChangeArrowheads="1"/>
          </p:cNvSpPr>
          <p:nvPr/>
        </p:nvSpPr>
        <p:spPr bwMode="auto">
          <a:xfrm>
            <a:off x="1841416" y="5944963"/>
            <a:ext cx="4089568" cy="13291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solidFill>
                  <a:srgbClr val="000000"/>
                </a:solidFill>
                <a:latin typeface="Georgia" panose="02040502050405020303" pitchFamily="18" charset="0"/>
              </a:rPr>
              <a:t>Amy Zonarich Powers</a:t>
            </a:r>
            <a:endParaRPr kumimoji="0" lang="en-US" alt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i="1" dirty="0">
                <a:solidFill>
                  <a:srgbClr val="000000"/>
                </a:solidFill>
                <a:latin typeface="Georgia" panose="02040502050405020303" pitchFamily="18" charset="0"/>
              </a:rPr>
              <a:t>Realtor</a:t>
            </a:r>
            <a:endParaRPr kumimoji="0" lang="en-US" altLang="en-US" sz="1400" b="1" i="1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Georgia" panose="02040502050405020303" pitchFamily="18" charset="0"/>
              </a:rPr>
              <a:t>(843) 534-3523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Georgia" panose="02040502050405020303" pitchFamily="18" charset="0"/>
              </a:rPr>
              <a:t>amy@amyzonarich.com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  <a:latin typeface="Georgia" panose="02040502050405020303" pitchFamily="18" charset="0"/>
              </a:rPr>
              <a:t>www.liveandlovecharleston.com</a:t>
            </a: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28" name="Text Box 13"/>
          <p:cNvSpPr txBox="1">
            <a:spLocks noChangeArrowheads="1"/>
          </p:cNvSpPr>
          <p:nvPr/>
        </p:nvSpPr>
        <p:spPr bwMode="auto">
          <a:xfrm>
            <a:off x="-3541005" y="5387611"/>
            <a:ext cx="235685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b="1" dirty="0">
                <a:solidFill>
                  <a:srgbClr val="000000"/>
                </a:solidFill>
                <a:latin typeface="Georgia" panose="02040502050405020303" pitchFamily="18" charset="0"/>
              </a:rPr>
              <a:t>Keller Williams Realty</a:t>
            </a:r>
            <a:br>
              <a:rPr lang="en-US" altLang="en-US" sz="1050" b="1" dirty="0">
                <a:solidFill>
                  <a:srgbClr val="000000"/>
                </a:solidFill>
                <a:latin typeface="Georgia" panose="02040502050405020303" pitchFamily="18" charset="0"/>
              </a:rPr>
            </a:br>
            <a:r>
              <a:rPr lang="en-US" altLang="en-US" sz="1000" b="1" dirty="0">
                <a:solidFill>
                  <a:srgbClr val="000000"/>
                </a:solidFill>
                <a:latin typeface="Georgia" panose="02040502050405020303" pitchFamily="18" charset="0"/>
              </a:rPr>
              <a:t>Charleston West Ashley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rgbClr val="000000"/>
                </a:solidFill>
                <a:latin typeface="Georgia" panose="02040502050405020303" pitchFamily="18" charset="0"/>
              </a:rPr>
              <a:t>1180 Sam </a:t>
            </a:r>
            <a:r>
              <a:rPr lang="en-US" altLang="en-US" sz="1000" b="1" dirty="0" err="1">
                <a:solidFill>
                  <a:srgbClr val="000000"/>
                </a:solidFill>
                <a:latin typeface="Georgia" panose="02040502050405020303" pitchFamily="18" charset="0"/>
              </a:rPr>
              <a:t>Rittenberg</a:t>
            </a:r>
            <a:r>
              <a:rPr lang="en-US" altLang="en-US" sz="1000" b="1" dirty="0">
                <a:solidFill>
                  <a:srgbClr val="000000"/>
                </a:solidFill>
                <a:latin typeface="Georgia" panose="02040502050405020303" pitchFamily="18" charset="0"/>
              </a:rPr>
              <a:t> Ste 105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rgbClr val="000000"/>
                </a:solidFill>
                <a:latin typeface="Georgia" panose="02040502050405020303" pitchFamily="18" charset="0"/>
              </a:rPr>
              <a:t>Charleston, SC 29407</a:t>
            </a:r>
            <a:endParaRPr kumimoji="0" lang="en-US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46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26</cp:revision>
  <dcterms:created xsi:type="dcterms:W3CDTF">2016-10-21T14:02:21Z</dcterms:created>
  <dcterms:modified xsi:type="dcterms:W3CDTF">2019-02-18T22:11:16Z</dcterms:modified>
</cp:coreProperties>
</file>