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2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ln w="0">
                  <a:noFill/>
                </a:ln>
                <a:solidFill>
                  <a:srgbClr val="002060"/>
                </a:solidFill>
                <a:latin typeface="Trebuchet MS" panose="020B0603020202020204" pitchFamily="34" charset="0"/>
              </a:rPr>
              <a:t>Buyer Looking in Mt Pleasant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781925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I have a buyer looking for an Off Market House in Mount Pleasant between $450,000 - $550,000.</a:t>
            </a:r>
          </a:p>
          <a:p>
            <a:pPr algn="ctr"/>
            <a:endParaRPr lang="en-US" sz="2400" dirty="0">
              <a:ln w="0">
                <a:noFill/>
              </a:ln>
              <a:solidFill>
                <a:srgbClr val="002269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They would prefer a home in the </a:t>
            </a:r>
            <a:b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</a:br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Charles Pinckney Elementary school zone.</a:t>
            </a:r>
          </a:p>
          <a:p>
            <a:pPr algn="ctr"/>
            <a:endParaRPr lang="en-US" sz="2400" dirty="0">
              <a:ln w="0">
                <a:noFill/>
              </a:ln>
              <a:solidFill>
                <a:srgbClr val="002269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We have seen everything on MLS.</a:t>
            </a:r>
          </a:p>
          <a:p>
            <a:pPr algn="ctr"/>
            <a:endParaRPr lang="en-US" sz="2400" dirty="0">
              <a:ln w="0">
                <a:noFill/>
              </a:ln>
              <a:solidFill>
                <a:srgbClr val="002269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If you have a listing coming up or know of something that might work, please let me know!</a:t>
            </a:r>
          </a:p>
          <a:p>
            <a:pPr algn="ctr"/>
            <a:endParaRPr lang="en-US" sz="2400" dirty="0">
              <a:ln w="0">
                <a:noFill/>
              </a:ln>
              <a:solidFill>
                <a:srgbClr val="002269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rgbClr val="002269"/>
                </a:solidFill>
                <a:latin typeface="Trebuchet MS" panose="020B0603020202020204" pitchFamily="34" charset="0"/>
              </a:rPr>
              <a:t>Thanks!</a:t>
            </a:r>
          </a:p>
        </p:txBody>
      </p:sp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93821" y="5468652"/>
            <a:ext cx="784758" cy="1041716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01942" y="8164349"/>
            <a:ext cx="1168517" cy="615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1841416" y="6672780"/>
            <a:ext cx="4089568" cy="1329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2269"/>
                </a:solidFill>
                <a:latin typeface="Trebuchet MS" panose="020B0603020202020204" pitchFamily="34" charset="0"/>
              </a:rPr>
              <a:t>Jason Newhauser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2269"/>
                </a:solidFill>
                <a:latin typeface="Trebuchet MS" panose="020B0603020202020204" pitchFamily="34" charset="0"/>
              </a:rPr>
              <a:t>(843) 534-6564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2269"/>
                </a:solidFill>
                <a:latin typeface="Trebuchet MS" panose="020B0603020202020204" pitchFamily="34" charset="0"/>
              </a:rPr>
              <a:t>jasonsellscharleston@gmail.com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2269"/>
                </a:solidFill>
                <a:latin typeface="Trebuchet MS" panose="020B0603020202020204" pitchFamily="34" charset="0"/>
              </a:rPr>
              <a:t>www.jasonnewhauser.com</a:t>
            </a:r>
            <a:endParaRPr kumimoji="0" lang="en-US" altLang="en-US" sz="1100" b="1" u="none" strike="noStrike" cap="none" normalizeH="0" baseline="0" dirty="0">
              <a:ln>
                <a:noFill/>
              </a:ln>
              <a:solidFill>
                <a:srgbClr val="002269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1976186" y="8941772"/>
            <a:ext cx="3820029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002269"/>
                </a:solidFill>
                <a:latin typeface="Trebuchet MS" panose="020B0603020202020204" pitchFamily="34" charset="0"/>
              </a:rPr>
              <a:t>COLDWELL BANKER RESIDENTIAL BROKERAGE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002269"/>
                </a:solidFill>
                <a:latin typeface="Trebuchet MS" panose="020B0603020202020204" pitchFamily="34" charset="0"/>
              </a:rPr>
              <a:t>1127 QUEENSBOROUGH BLVD. 103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002269"/>
                </a:solidFill>
                <a:latin typeface="Trebuchet MS" panose="020B0603020202020204" pitchFamily="34" charset="0"/>
              </a:rPr>
              <a:t>MT PLEASANT, SC 29464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2269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62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28</cp:revision>
  <dcterms:created xsi:type="dcterms:W3CDTF">2016-10-21T14:02:21Z</dcterms:created>
  <dcterms:modified xsi:type="dcterms:W3CDTF">2019-08-15T14:37:17Z</dcterms:modified>
</cp:coreProperties>
</file>