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76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Buyers Looking NOW!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533400"/>
            <a:ext cx="69926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2 clients looking for the following: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b="1" u="sng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 inside of IOP Connector</a:t>
            </a:r>
            <a:b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$800K-$1.2M, 2,300-4,000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master on first and a garage. Not Belle Halle.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b="1" u="sng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 area 51</a:t>
            </a:r>
            <a:b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$2M-$3.5M single family that has never flooded. Off-street parking.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if anything coming on market or a pocket listing 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32</cp:revision>
  <dcterms:created xsi:type="dcterms:W3CDTF">2006-08-16T00:00:00Z</dcterms:created>
  <dcterms:modified xsi:type="dcterms:W3CDTF">2018-07-23T16:01:57Z</dcterms:modified>
</cp:coreProperties>
</file>