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72" y="31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"/>
            <a:ext cx="7391400" cy="81534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1099" y="0"/>
            <a:ext cx="5334000" cy="8382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 Bonuses Available</a:t>
            </a:r>
            <a:b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by 5/15/15…Close by 6/30/15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69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  <a:endParaRPr lang="en-US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706" y="885943"/>
            <a:ext cx="2959060" cy="1972706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92706" y="2973522"/>
            <a:ext cx="29590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7364 Suncatcher Drive</a:t>
            </a:r>
            <a:endParaRPr lang="en-US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Tanner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1426519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118,000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$500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706" y="4534945"/>
            <a:ext cx="2959060" cy="2209432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Down Ribbon 20"/>
          <p:cNvSpPr/>
          <p:nvPr/>
        </p:nvSpPr>
        <p:spPr>
          <a:xfrm>
            <a:off x="-2362200" y="190499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5857" y="885317"/>
            <a:ext cx="2959061" cy="1972707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415857" y="2973105"/>
            <a:ext cx="29590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9257 N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Moreto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Wescott Plantation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15010069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285,000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$2,000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2706" y="6859250"/>
            <a:ext cx="29590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4413 </a:t>
            </a:r>
            <a:r>
              <a:rPr lang="en-US" sz="1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Jenwood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Woodside Manor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Ladson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15005917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75,000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$500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15857" y="6859250"/>
            <a:ext cx="295906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803 Reserve Way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Kings Grant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15008049</a:t>
            </a:r>
            <a:endParaRPr lang="en-US" sz="1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$104,900</a:t>
            </a:r>
          </a:p>
          <a:p>
            <a:pPr algn="ctr"/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</a:t>
            </a:r>
            <a:r>
              <a:rPr lang="en-U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at Closing</a:t>
            </a:r>
            <a:r>
              <a:rPr lang="en-U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6608" y="4534736"/>
            <a:ext cx="1477557" cy="2209432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97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Agent Bonuses Available Ratify by 5/15/15…Close by 6/30/15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atp1313@gmail.com</cp:lastModifiedBy>
  <cp:revision>17</cp:revision>
  <dcterms:created xsi:type="dcterms:W3CDTF">2006-08-16T00:00:00Z</dcterms:created>
  <dcterms:modified xsi:type="dcterms:W3CDTF">2015-05-04T17:04:50Z</dcterms:modified>
</cp:coreProperties>
</file>