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81000"/>
            <a:ext cx="7391400" cy="80772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0"/>
            <a:ext cx="3733801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3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CJM Smart Buys!</a:t>
            </a:r>
            <a:endParaRPr lang="en-US" sz="32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69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0"/>
          <a:stretch/>
        </p:blipFill>
        <p:spPr bwMode="auto">
          <a:xfrm>
            <a:off x="321717" y="836835"/>
            <a:ext cx="2962656" cy="1972707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92706" y="2922477"/>
            <a:ext cx="295906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 Bradley Bend Drive</a:t>
            </a:r>
            <a:endParaRPr lang="en-US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Moss Grove Plantation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Corner, SC 29461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15015616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$167,500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706" y="5065254"/>
            <a:ext cx="2959060" cy="1972706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Down Ribbon 20"/>
          <p:cNvSpPr/>
          <p:nvPr/>
        </p:nvSpPr>
        <p:spPr>
          <a:xfrm>
            <a:off x="321500" y="4266518"/>
            <a:ext cx="7053200" cy="6858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Buyer to receive 5 Day/4 Night cruise for 2.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by June 30, 2015, and close by July 31,2015.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5857" y="836835"/>
            <a:ext cx="2959060" cy="1972707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415857" y="2922477"/>
            <a:ext cx="295906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8114 Honeysuckle</a:t>
            </a:r>
            <a:endParaRPr lang="en-US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Pepperidge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29420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15012267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$159,900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2706" y="7150894"/>
            <a:ext cx="295906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3630 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Westland</a:t>
            </a: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Johns Island, SC 29455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15013594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$147,870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15857" y="7150894"/>
            <a:ext cx="295906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803 Reserve Way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Kings Grant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15008049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$103,000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6" b="5348"/>
          <a:stretch/>
        </p:blipFill>
        <p:spPr bwMode="auto">
          <a:xfrm>
            <a:off x="5156608" y="5065254"/>
            <a:ext cx="1477557" cy="1972706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15857" y="2409432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2706" y="6637850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109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CJM Smart Buys!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20</cp:revision>
  <dcterms:created xsi:type="dcterms:W3CDTF">2006-08-16T00:00:00Z</dcterms:created>
  <dcterms:modified xsi:type="dcterms:W3CDTF">2015-06-16T18:07:43Z</dcterms:modified>
</cp:coreProperties>
</file>