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381000"/>
            <a:ext cx="7467600" cy="84582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0"/>
            <a:ext cx="3733801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3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CJM Smart Buys!</a:t>
            </a:r>
            <a:endParaRPr lang="en-US" sz="32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9044008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58762"/>
            <a:ext cx="30543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8304" y="9058762"/>
            <a:ext cx="30540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80"/>
          <a:stretch/>
        </p:blipFill>
        <p:spPr bwMode="auto">
          <a:xfrm>
            <a:off x="321717" y="870970"/>
            <a:ext cx="2962656" cy="1972707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92706" y="2990747"/>
            <a:ext cx="2959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304 Bradley Bend Drive</a:t>
            </a:r>
            <a:endParaRPr lang="en-US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Moss Grove Plantation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Corner, SC 29461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15015616 ~ $167,500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76200" y="4153480"/>
            <a:ext cx="7543800" cy="1324615"/>
          </a:xfrm>
          <a:prstGeom prst="ribbon">
            <a:avLst>
              <a:gd name="adj1" fmla="val 16667"/>
              <a:gd name="adj2" fmla="val 70162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Buyer to receive 5 Day/4 Night cruise for 2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 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~</a:t>
            </a:r>
            <a:endParaRPr lang="en-US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to the 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by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31,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2015, and close by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30,2015</a:t>
            </a:r>
            <a:endParaRPr lang="en-US" sz="14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15857" y="2996661"/>
            <a:ext cx="2959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1301 Bishop Pines </a:t>
            </a:r>
            <a:r>
              <a:rPr lang="en-US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Drive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Tall Pines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Ladson, SC 29456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15016919 ~ $</a:t>
            </a:r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135,000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368570" y="7747337"/>
            <a:ext cx="295906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1102 Cates</a:t>
            </a:r>
            <a:endParaRPr lang="en-US" sz="1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n-NO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Myers Mill</a:t>
            </a:r>
          </a:p>
          <a:p>
            <a:pPr algn="ctr"/>
            <a:r>
              <a:rPr lang="nn-NO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Summerville, SC 29483</a:t>
            </a:r>
          </a:p>
          <a:p>
            <a:pPr algn="ctr"/>
            <a:r>
              <a:rPr lang="nn-NO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nn-NO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15012253 ~ $</a:t>
            </a:r>
            <a:r>
              <a:rPr lang="nn-NO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179,900</a:t>
            </a:r>
            <a:endParaRPr lang="en-US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01000" y="2409432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  <p:pic>
        <p:nvPicPr>
          <p:cNvPr id="8" name="Picture 2" descr="http://cdn2.photos.flexmls.com/chs/2015062613531849086700000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77"/>
          <a:stretch/>
        </p:blipFill>
        <p:spPr bwMode="auto">
          <a:xfrm>
            <a:off x="4415857" y="868998"/>
            <a:ext cx="2962656" cy="198256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8873394" y="7400214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Sale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cdn0.photos.flexmls.com/chs/20150508180058731059000000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570" y="5628466"/>
            <a:ext cx="2952749" cy="196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110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CJM Smart Buys!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</cp:lastModifiedBy>
  <cp:revision>24</cp:revision>
  <dcterms:created xsi:type="dcterms:W3CDTF">2006-08-16T00:00:00Z</dcterms:created>
  <dcterms:modified xsi:type="dcterms:W3CDTF">2015-07-09T13:54:36Z</dcterms:modified>
</cp:coreProperties>
</file>