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96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304800"/>
            <a:ext cx="7391400" cy="8153401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1099" y="0"/>
            <a:ext cx="5334000" cy="838200"/>
          </a:xfrm>
          <a:solidFill>
            <a:schemeClr val="bg1"/>
          </a:solidFill>
        </p:spPr>
        <p:txBody>
          <a:bodyPr anchor="t">
            <a:noAutofit/>
          </a:bodyPr>
          <a:lstStyle/>
          <a:p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Agent Bonuses Available</a:t>
            </a:r>
            <a:b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Ratify </a:t>
            </a:r>
            <a:r>
              <a:rPr lang="en-US" sz="1800" i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sz="1800" i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10/24…Close </a:t>
            </a:r>
            <a:r>
              <a:rPr lang="en-US" sz="1800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11/28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349" y="8148320"/>
            <a:ext cx="1587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2400" y="8705671"/>
            <a:ext cx="29019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Corwyn J.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Melette, BIC</a:t>
            </a:r>
          </a:p>
          <a:p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Accredited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 Representative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843-619-0071</a:t>
            </a:r>
          </a:p>
          <a:p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corwyn@corwynmelette.com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4641850" y="8705671"/>
            <a:ext cx="29019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Corwyn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Melette &amp;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Associates</a:t>
            </a:r>
          </a:p>
          <a:p>
            <a:pPr algn="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Box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2175</a:t>
            </a:r>
          </a:p>
          <a:p>
            <a:pPr algn="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Goose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Creek, SC 29445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www.corwynmelette.com </a:t>
            </a:r>
          </a:p>
        </p:txBody>
      </p:sp>
      <p:sp>
        <p:nvSpPr>
          <p:cNvPr id="16" name="Down Ribbon 15"/>
          <p:cNvSpPr/>
          <p:nvPr/>
        </p:nvSpPr>
        <p:spPr>
          <a:xfrm>
            <a:off x="-7315200" y="2553187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Down Ribbon 19"/>
          <p:cNvSpPr/>
          <p:nvPr/>
        </p:nvSpPr>
        <p:spPr>
          <a:xfrm>
            <a:off x="-4838700" y="2553186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42" b="16665"/>
          <a:stretch/>
        </p:blipFill>
        <p:spPr bwMode="auto">
          <a:xfrm>
            <a:off x="2368569" y="885944"/>
            <a:ext cx="2959061" cy="1522272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292705" y="2455960"/>
            <a:ext cx="711078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3342 Pinewood Dr</a:t>
            </a:r>
          </a:p>
          <a:p>
            <a:pPr algn="ctr"/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Ridgewood ::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Ladson ::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1404159 ::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$169,900</a:t>
            </a:r>
          </a:p>
          <a:p>
            <a:pPr algn="ctr"/>
            <a:r>
              <a:rPr lang="en-U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$1,500 </a:t>
            </a:r>
            <a:r>
              <a:rPr lang="en-US" sz="1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Bonus at Closing</a:t>
            </a:r>
            <a:r>
              <a:rPr lang="en-U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2704" y="4882378"/>
            <a:ext cx="711079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3901 Carpentaria Ct</a:t>
            </a:r>
          </a:p>
          <a:p>
            <a:pPr algn="ctr"/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Indigo Palms :: North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Charleston ::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1408313 ::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$214,900</a:t>
            </a:r>
          </a:p>
          <a:p>
            <a:pPr algn="ctr"/>
            <a:r>
              <a:rPr lang="en-U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$2,000 </a:t>
            </a:r>
            <a:r>
              <a:rPr lang="en-US" sz="1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Bonus at Closing</a:t>
            </a:r>
            <a:r>
              <a:rPr lang="en-U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028"/>
          <a:stretch/>
        </p:blipFill>
        <p:spPr bwMode="auto">
          <a:xfrm>
            <a:off x="2368569" y="3303923"/>
            <a:ext cx="2959061" cy="1530711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Down Ribbon 20"/>
          <p:cNvSpPr/>
          <p:nvPr/>
        </p:nvSpPr>
        <p:spPr>
          <a:xfrm>
            <a:off x="-2362200" y="2553186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92704" y="7300357"/>
            <a:ext cx="711079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7707 Picardy Pl</a:t>
            </a:r>
            <a:endParaRPr lang="en-US" sz="1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Pepperhill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:: Charleston :: MLS# 1413388 :: $99,400</a:t>
            </a:r>
          </a:p>
          <a:p>
            <a:pPr algn="ctr"/>
            <a:r>
              <a:rPr lang="en-U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$500 Bonus at Closing!</a:t>
            </a:r>
            <a:endParaRPr lang="en-US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Click on Photo to Enlarg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9" t="14240" b="19416"/>
          <a:stretch/>
        </p:blipFill>
        <p:spPr bwMode="auto">
          <a:xfrm>
            <a:off x="2324099" y="5730341"/>
            <a:ext cx="3048000" cy="1522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7255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96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Agent Bonuses Available Ratify by 10/24…Close by 11/28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Opportunity!</dc:title>
  <dc:creator>CVH360</dc:creator>
  <cp:lastModifiedBy>atp1313@gmail.com</cp:lastModifiedBy>
  <cp:revision>12</cp:revision>
  <dcterms:created xsi:type="dcterms:W3CDTF">2006-08-16T00:00:00Z</dcterms:created>
  <dcterms:modified xsi:type="dcterms:W3CDTF">2014-10-15T12:11:36Z</dcterms:modified>
</cp:coreProperties>
</file>