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" y="381000"/>
            <a:ext cx="7505700" cy="84582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6900" y="0"/>
            <a:ext cx="4000500" cy="723900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CJM Smart Buys</a:t>
            </a:r>
            <a:br>
              <a:rPr lang="en-US" sz="28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Charleston Farms</a:t>
            </a:r>
            <a:endParaRPr lang="en-US" sz="2400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70" y="9044008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58762"/>
            <a:ext cx="30543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8304" y="9058762"/>
            <a:ext cx="305409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Ribbon 20"/>
          <p:cNvSpPr/>
          <p:nvPr/>
        </p:nvSpPr>
        <p:spPr>
          <a:xfrm>
            <a:off x="351304" y="4267875"/>
            <a:ext cx="7031692" cy="1054432"/>
          </a:xfrm>
          <a:prstGeom prst="ribbon">
            <a:avLst>
              <a:gd name="adj1" fmla="val 16667"/>
              <a:gd name="adj2" fmla="val 70162"/>
            </a:avLst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175">
            <a:solidFill>
              <a:schemeClr val="tx2">
                <a:lumMod val="40000"/>
                <a:lumOff val="6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$500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Agent Bonus</a:t>
            </a:r>
          </a:p>
          <a:p>
            <a:pPr algn="ctr"/>
            <a:r>
              <a:rPr lang="en-US" sz="1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Ratify by </a:t>
            </a:r>
            <a:r>
              <a:rPr lang="en-US" sz="1800" b="1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July 31 &amp; </a:t>
            </a:r>
            <a:r>
              <a:rPr lang="en-US" sz="1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close by </a:t>
            </a:r>
            <a:r>
              <a:rPr lang="en-US" sz="1800" b="1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August 30</a:t>
            </a:r>
            <a:endParaRPr lang="en-US" sz="1800" b="1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01000" y="5572223"/>
            <a:ext cx="29590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1301 Bishop Pines </a:t>
            </a:r>
            <a:r>
              <a:rPr lang="en-US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Drive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Tall Pines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Ladson, SC 29456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15016919 ~ $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135,000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1304" y="8384911"/>
            <a:ext cx="70316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1507 Sumner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Avenue ~ North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Charleston, SC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29406 ~ MLS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1425046 ~ $85,000</a:t>
            </a:r>
            <a:endParaRPr lang="en-US" sz="1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01000" y="2409432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 Commission</a:t>
            </a:r>
          </a:p>
        </p:txBody>
      </p:sp>
      <p:pic>
        <p:nvPicPr>
          <p:cNvPr id="8" name="Picture 2" descr="http://cdn2.photos.flexmls.com/chs/20150626135318490867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77"/>
          <a:stretch/>
        </p:blipFill>
        <p:spPr bwMode="auto">
          <a:xfrm>
            <a:off x="8121466" y="3381042"/>
            <a:ext cx="1503856" cy="100635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8873394" y="7400214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Sale</a:t>
            </a:r>
            <a:endParaRPr lang="en-US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" descr="http://cdn2.photos.flexmls.com/chs/20150626135318490867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77"/>
          <a:stretch/>
        </p:blipFill>
        <p:spPr bwMode="auto">
          <a:xfrm>
            <a:off x="9830896" y="3381042"/>
            <a:ext cx="1503856" cy="100635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://cdn2.photos.flexmls.com/chs/20150626135318490867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77"/>
          <a:stretch/>
        </p:blipFill>
        <p:spPr bwMode="auto">
          <a:xfrm>
            <a:off x="-4160580" y="7446096"/>
            <a:ext cx="1503856" cy="100635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://cdn2.photos.flexmls.com/chs/20150626135318490867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77"/>
          <a:stretch/>
        </p:blipFill>
        <p:spPr bwMode="auto">
          <a:xfrm>
            <a:off x="-2445183" y="7446096"/>
            <a:ext cx="1503856" cy="100635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cdn.resize.flexmls.com/chs/800x600/true/20141003145436482067000000-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71" y="897493"/>
            <a:ext cx="3620558" cy="271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351304" y="3786505"/>
            <a:ext cx="70316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5471 </a:t>
            </a:r>
            <a:r>
              <a:rPr lang="en-US" sz="1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Attaway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Street ~ North 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Charleston, SC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29406 ~ MLS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1425048 ~ $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80,000</a:t>
            </a:r>
          </a:p>
        </p:txBody>
      </p:sp>
      <p:pic>
        <p:nvPicPr>
          <p:cNvPr id="1028" name="Picture 4" descr="http://cdn.resize.flexmls.com/chs/800x600/true/20141003145431792283000000-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71" y="5495900"/>
            <a:ext cx="3620558" cy="271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CJM Smart Buys in Charleston Farms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A. Thomas</cp:lastModifiedBy>
  <cp:revision>27</cp:revision>
  <dcterms:created xsi:type="dcterms:W3CDTF">2006-08-16T00:00:00Z</dcterms:created>
  <dcterms:modified xsi:type="dcterms:W3CDTF">2015-07-09T00:04:11Z</dcterms:modified>
</cp:coreProperties>
</file>