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81000"/>
            <a:ext cx="7467600" cy="84582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0"/>
            <a:ext cx="5715000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3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CJM </a:t>
            </a:r>
            <a:r>
              <a:rPr lang="en-US" sz="3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Commercial Properties</a:t>
            </a:r>
            <a:endParaRPr lang="en-US" sz="32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9044008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58762"/>
            <a:ext cx="30543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8304" y="9058762"/>
            <a:ext cx="30540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5094" y="868996"/>
            <a:ext cx="7082212" cy="7741604"/>
            <a:chOff x="292706" y="868996"/>
            <a:chExt cx="7082212" cy="7741604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193"/>
            <a:stretch/>
          </p:blipFill>
          <p:spPr bwMode="auto">
            <a:xfrm>
              <a:off x="292706" y="870970"/>
              <a:ext cx="2971800" cy="2228851"/>
            </a:xfrm>
            <a:prstGeom prst="rect">
              <a:avLst/>
            </a:prstGeom>
            <a:noFill/>
            <a:ln w="3175"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299076" y="3685386"/>
              <a:ext cx="2959061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8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23746 Augusta Hwy</a:t>
              </a:r>
            </a:p>
            <a:p>
              <a:pPr algn="ctr"/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Cottageville, SC 29435</a:t>
              </a:r>
              <a:b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MLS</a:t>
              </a:r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 </a:t>
              </a:r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29853506 ~ $249,000</a:t>
              </a:r>
              <a:endPara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08171" y="3685386"/>
              <a:ext cx="2959061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Central </a:t>
              </a:r>
              <a:r>
                <a:rPr lang="en-US" sz="18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Ave</a:t>
              </a:r>
            </a:p>
            <a:p>
              <a:pPr algn="ctr"/>
              <a:r>
                <a:rPr lang="en-US" sz="1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Summerville, SC </a:t>
              </a:r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29483</a:t>
              </a:r>
            </a:p>
            <a:p>
              <a:pPr algn="ctr"/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MLS</a:t>
              </a:r>
              <a:r>
                <a:rPr lang="en-US" sz="1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 </a:t>
              </a:r>
              <a:r>
                <a:rPr lang="en-US" sz="1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29943596 ~ $</a:t>
              </a:r>
              <a:r>
                <a:rPr lang="en-US" sz="1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99,000</a:t>
              </a:r>
              <a:endPara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400485" y="868996"/>
              <a:ext cx="2974433" cy="223082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297278" y="5071170"/>
              <a:ext cx="2962656" cy="353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Former restaurant and former sports bar that occupies a large parcel.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Property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features a baseball field with stands. Lots of space for parking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both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 front and rear. Building conveys with all equipment installed.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Grease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trap, fire suppression system, DHEC approved full kitchen. Has two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customer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bathrooms and one staff restroom that has a shower. Full bar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with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cooler is just the start. Great opportunity to open a new sports bar or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restaurant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06373" y="5071170"/>
              <a:ext cx="2962656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Former residential lot recently rezoned to B-3. Tons of potential uses for the </a:t>
              </a:r>
              <a:r>
                <a:rPr lang="en-US" sz="1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lucky </a:t>
              </a:r>
              <a:r>
                <a:rPr lang="en-US" sz="1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buyer. Property had water, sewer, and electricity. </a:t>
              </a:r>
              <a:endParaRPr 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CJM Commercial Properties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 Price</cp:lastModifiedBy>
  <cp:revision>25</cp:revision>
  <dcterms:created xsi:type="dcterms:W3CDTF">2006-08-16T00:00:00Z</dcterms:created>
  <dcterms:modified xsi:type="dcterms:W3CDTF">2016-05-02T17:32:41Z</dcterms:modified>
</cp:coreProperties>
</file>