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1272" y="-98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381000"/>
            <a:ext cx="7467600" cy="84582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300" y="0"/>
            <a:ext cx="3733801" cy="723900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CJM Smart Buys!</a:t>
            </a:r>
            <a:endParaRPr lang="en-US" sz="3200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0070" y="9044008"/>
            <a:ext cx="1896061" cy="101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9058762"/>
            <a:ext cx="305435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Corwyn J.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Melette</a:t>
            </a:r>
          </a:p>
          <a:p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Accredited Buyer Representative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(843)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364-3095</a:t>
            </a:r>
          </a:p>
          <a:p>
            <a:r>
              <a:rPr lang="en-US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corwyn@corwynmelette.com</a:t>
            </a:r>
            <a:endParaRPr lang="en-US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8304" y="9058762"/>
            <a:ext cx="305409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Exit Realty Lowcountry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3618 Ashley Phosphate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Rd. #3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 Charleston, SC 29418</a:t>
            </a:r>
          </a:p>
          <a:p>
            <a:pPr algn="r"/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exitlowcountry.com</a:t>
            </a:r>
          </a:p>
        </p:txBody>
      </p:sp>
      <p:sp>
        <p:nvSpPr>
          <p:cNvPr id="16" name="Down Ribbon 15"/>
          <p:cNvSpPr/>
          <p:nvPr/>
        </p:nvSpPr>
        <p:spPr>
          <a:xfrm>
            <a:off x="-2954669" y="659519"/>
            <a:ext cx="2181976" cy="533401"/>
          </a:xfrm>
          <a:prstGeom prst="ribbon">
            <a:avLst>
              <a:gd name="adj1" fmla="val 16667"/>
              <a:gd name="adj2" fmla="val 67461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Bonus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Down Ribbon 19"/>
          <p:cNvSpPr/>
          <p:nvPr/>
        </p:nvSpPr>
        <p:spPr>
          <a:xfrm>
            <a:off x="-2804315" y="2332949"/>
            <a:ext cx="2181976" cy="533401"/>
          </a:xfrm>
          <a:prstGeom prst="ribbon">
            <a:avLst>
              <a:gd name="adj1" fmla="val 16667"/>
              <a:gd name="adj2" fmla="val 67461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$1,000 Bonus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383" y="685800"/>
            <a:ext cx="1987294" cy="1490472"/>
          </a:xfrm>
          <a:prstGeom prst="rect">
            <a:avLst/>
          </a:prstGeom>
          <a:noFill/>
          <a:ln w="31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90500" y="2219475"/>
            <a:ext cx="29590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215 S Live Oak Drive</a:t>
            </a:r>
            <a:endParaRPr lang="en-US" sz="1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Moncks Corner, SC 29461</a:t>
            </a:r>
          </a:p>
          <a:p>
            <a:pPr algn="ctr"/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MLS# 16008935</a:t>
            </a:r>
          </a:p>
          <a:p>
            <a:pPr algn="ctr"/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$75,000</a:t>
            </a:r>
            <a:endParaRPr lang="en-US" sz="1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Down Ribbon 20"/>
          <p:cNvSpPr/>
          <p:nvPr/>
        </p:nvSpPr>
        <p:spPr>
          <a:xfrm>
            <a:off x="8001000" y="61592"/>
            <a:ext cx="7543800" cy="1324615"/>
          </a:xfrm>
          <a:prstGeom prst="ribbon">
            <a:avLst>
              <a:gd name="adj1" fmla="val 16667"/>
              <a:gd name="adj2" fmla="val 70162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Buyer to receive 5 Day/4 Night cruise for 2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ALSO ~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$1,000 Bonus to the 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Agent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Ratify by 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July 31, 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2015, and close by 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August 30,2015</a:t>
            </a:r>
            <a:endParaRPr lang="en-US" sz="14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22839" y="2220658"/>
            <a:ext cx="29590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S Mulberry Drive</a:t>
            </a:r>
            <a:endParaRPr lang="en-US" sz="1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Moncks Corner, SC 29461</a:t>
            </a:r>
          </a:p>
          <a:p>
            <a:pPr algn="ctr"/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MLS# 16008933</a:t>
            </a:r>
          </a:p>
          <a:p>
            <a:pPr algn="ctr"/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$25,000</a:t>
            </a:r>
            <a:endParaRPr lang="en-US" sz="1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06670" y="4815565"/>
            <a:ext cx="295906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1130 Plantation Overlook</a:t>
            </a:r>
            <a:endParaRPr lang="en-US" sz="1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Wassamassaw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Plantation</a:t>
            </a:r>
          </a:p>
          <a:p>
            <a:pPr algn="ctr"/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Moncks Corner, SC 29461</a:t>
            </a:r>
          </a:p>
          <a:p>
            <a:pPr algn="ctr"/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MLS# 16003101</a:t>
            </a:r>
          </a:p>
          <a:p>
            <a:pPr algn="ctr"/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$59,000</a:t>
            </a:r>
            <a:endParaRPr lang="en-US" sz="1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01000" y="2409432"/>
            <a:ext cx="2959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 Commission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8722" y="685800"/>
            <a:ext cx="1987295" cy="149047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8873394" y="7400214"/>
            <a:ext cx="2959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Sale</a:t>
            </a:r>
            <a:endParaRPr lang="en-US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2553" y="3280707"/>
            <a:ext cx="1987295" cy="149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383" y="6086325"/>
            <a:ext cx="1987295" cy="1490472"/>
          </a:xfrm>
          <a:prstGeom prst="rect">
            <a:avLst/>
          </a:prstGeom>
          <a:noFill/>
          <a:ln w="31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90500" y="7620000"/>
            <a:ext cx="295906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8965 Selah Street</a:t>
            </a:r>
            <a:endParaRPr lang="en-US" sz="1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Deer Park</a:t>
            </a:r>
          </a:p>
          <a:p>
            <a:pPr algn="ctr"/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Charleston, SC 29406</a:t>
            </a:r>
          </a:p>
          <a:p>
            <a:pPr algn="ctr"/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MLS# 16004887</a:t>
            </a:r>
          </a:p>
          <a:p>
            <a:pPr algn="ctr"/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$23,000</a:t>
            </a:r>
            <a:endParaRPr lang="en-US" sz="1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22839" y="7625914"/>
            <a:ext cx="295906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8949 Selah Street</a:t>
            </a:r>
            <a:endParaRPr lang="en-US" sz="1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Deer Park</a:t>
            </a:r>
          </a:p>
          <a:p>
            <a:pPr algn="ctr"/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Charleston, SC 29406</a:t>
            </a:r>
          </a:p>
          <a:p>
            <a:pPr algn="ctr"/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MLS# 16004885</a:t>
            </a:r>
          </a:p>
          <a:p>
            <a:pPr algn="ctr"/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23,000</a:t>
            </a:r>
            <a:endParaRPr lang="en-US" sz="1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8722" y="6091057"/>
            <a:ext cx="1987295" cy="149047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25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134</Words>
  <Application>Microsoft Office PowerPoint</Application>
  <PresentationFormat>Custom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CJM Smart Buys!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Opportunity!</dc:title>
  <dc:creator>CVH360</dc:creator>
  <cp:lastModifiedBy>A. Thomas Price</cp:lastModifiedBy>
  <cp:revision>26</cp:revision>
  <dcterms:created xsi:type="dcterms:W3CDTF">2006-08-16T00:00:00Z</dcterms:created>
  <dcterms:modified xsi:type="dcterms:W3CDTF">2016-05-02T12:30:20Z</dcterms:modified>
</cp:coreProperties>
</file>