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72" y="22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D3RHb3Fsj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"/>
            <a:ext cx="7467600" cy="81534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001000" y="38100"/>
            <a:ext cx="7772400" cy="685800"/>
          </a:xfrm>
          <a:noFill/>
        </p:spPr>
        <p:txBody>
          <a:bodyPr anchor="t">
            <a:noAutofit/>
          </a:bodyPr>
          <a:lstStyle/>
          <a:p>
            <a:r>
              <a:rPr lang="en-US" sz="3400" dirty="0">
                <a:gradFill>
                  <a:gsLst>
                    <a:gs pos="0">
                      <a:srgbClr val="00B0F0"/>
                    </a:gs>
                    <a:gs pos="50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Corwyn J. Melette and Associates is </a:t>
            </a:r>
            <a:r>
              <a:rPr lang="en-US" sz="3400" dirty="0" smtClean="0">
                <a:gradFill>
                  <a:gsLst>
                    <a:gs pos="0">
                      <a:srgbClr val="00B0F0"/>
                    </a:gs>
                    <a:gs pos="50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endParaRPr lang="en-US" sz="3400" dirty="0">
              <a:gradFill>
                <a:gsLst>
                  <a:gs pos="0">
                    <a:srgbClr val="00B0F0"/>
                  </a:gs>
                  <a:gs pos="5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75000"/>
                    </a:schemeClr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8170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-7361713" y="876300"/>
            <a:ext cx="7228002" cy="685800"/>
          </a:xfrm>
          <a:prstGeom prst="ribbon">
            <a:avLst>
              <a:gd name="adj1" fmla="val 16667"/>
              <a:gd name="adj2" fmla="val 71414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GROUP!!</a:t>
            </a:r>
          </a:p>
        </p:txBody>
      </p:sp>
      <p:sp>
        <p:nvSpPr>
          <p:cNvPr id="3" name="Rectangle 2"/>
          <p:cNvSpPr/>
          <p:nvPr/>
        </p:nvSpPr>
        <p:spPr>
          <a:xfrm>
            <a:off x="250400" y="2739993"/>
            <a:ext cx="727160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looking for some fresh new faces and motivated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agents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 our agency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offer competitive splits, company leads, agent websites, a fun environment, and much more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would be interested in learning more, please send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or resumes to </a:t>
            </a:r>
            <a:r>
              <a:rPr lang="en-US" sz="2200" dirty="0">
                <a:solidFill>
                  <a:srgbClr val="00B0F0"/>
                </a:solidFill>
                <a:effectLst>
                  <a:outerShdw blurRad="38100" dist="38100" dir="2700000" algn="tl">
                    <a:schemeClr val="tx2">
                      <a:alpha val="43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info@exitlowcountry.com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correspondence will remain confidential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We are a top producing office, and would love to share our growth and success with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Please take a moment and watch this brief video to learn more:</a:t>
            </a:r>
            <a:b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youtu.be/9D3RHb3Fsjs</a:t>
            </a:r>
            <a:r>
              <a:rPr lang="en-US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3548" y="431832"/>
            <a:ext cx="4225304" cy="226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Corwyn J. Melette and Associates is now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28</cp:revision>
  <dcterms:created xsi:type="dcterms:W3CDTF">2006-08-16T00:00:00Z</dcterms:created>
  <dcterms:modified xsi:type="dcterms:W3CDTF">2015-06-22T19:25:52Z</dcterms:modified>
</cp:coreProperties>
</file>